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p:notesSz cx="6858000" cy="9144000"/>
  <p:embeddedFontLst>
    <p:embeddedFont>
      <p:font typeface="Tahoma"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00" d="100"/>
          <a:sy n="100" d="100"/>
        </p:scale>
        <p:origin x="0" y="0"/>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font" Target="fonts/font2.fntdata"/><Relationship Id="rId20" Type="http://schemas.openxmlformats.org/officeDocument/2006/relationships/font" Target="fonts/font1.fntdata"/><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2" name="Shape 2"/>
        <p:cNvGrpSpPr/>
        <p:nvPr/>
      </p:nvGrpSpPr>
      <p:grpSpPr>
        <a:xfrm>
          <a:off x="0" y="0"/>
          <a:ext cx="0" cy="0"/>
          <a:chOff x="0" y="0"/>
          <a:chExt cx="0" cy="0"/>
        </a:xfrm>
      </p:grpSpPr>
      <p:sp>
        <p:nvSpPr>
          <p:cNvPr id="3" name="Google Shape;3;n"/>
          <p:cNvSpPr txBox="1"/>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90204"/>
              <a:buNone/>
              <a:defRPr sz="1200" b="0" i="0" u="none" strike="noStrike" cap="none">
                <a:solidFill>
                  <a:schemeClr val="dk1"/>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9pPr>
          </a:lstStyle>
          <a:p/>
        </p:txBody>
      </p:sp>
      <p:sp>
        <p:nvSpPr>
          <p:cNvPr id="4" name="Google Shape;4;n"/>
          <p:cNvSpPr txBox="1"/>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panose="020B0604020202090204"/>
              <a:buNone/>
              <a:defRPr sz="1200" b="0" i="0" u="none" strike="noStrike" cap="none">
                <a:solidFill>
                  <a:schemeClr val="dk1"/>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9pPr>
          </a:lstStyle>
          <a:p/>
        </p:txBody>
      </p:sp>
      <p:sp>
        <p:nvSpPr>
          <p:cNvPr id="5" name="Google Shape;5;n"/>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panose="020B0604020202090204"/>
              <a:buNone/>
              <a:defRPr sz="1200" b="0" i="0" u="none" strike="noStrike" cap="none">
                <a:solidFill>
                  <a:schemeClr val="dk1"/>
                </a:solidFill>
                <a:latin typeface="Arial" panose="020B0604020202090204"/>
                <a:ea typeface="Arial" panose="020B0604020202090204"/>
                <a:cs typeface="Arial" panose="020B0604020202090204"/>
                <a:sym typeface="Arial" panose="020B0604020202090204"/>
              </a:defRPr>
            </a:lvl1pPr>
            <a:lvl2pPr marL="914400" marR="0" lvl="1" indent="-228600" algn="l" rtl="0">
              <a:lnSpc>
                <a:spcPct val="100000"/>
              </a:lnSpc>
              <a:spcBef>
                <a:spcPts val="360"/>
              </a:spcBef>
              <a:spcAft>
                <a:spcPts val="0"/>
              </a:spcAft>
              <a:buClr>
                <a:srgbClr val="000000"/>
              </a:buClr>
              <a:buSzPts val="1400"/>
              <a:buFont typeface="Arial" panose="020B0604020202090204"/>
              <a:buNone/>
              <a:defRPr sz="1200" b="0" i="0" u="none" strike="noStrike" cap="none">
                <a:solidFill>
                  <a:schemeClr val="dk1"/>
                </a:solidFill>
                <a:latin typeface="Arial" panose="020B0604020202090204"/>
                <a:ea typeface="Arial" panose="020B0604020202090204"/>
                <a:cs typeface="Arial" panose="020B0604020202090204"/>
                <a:sym typeface="Arial" panose="020B0604020202090204"/>
              </a:defRPr>
            </a:lvl2pPr>
            <a:lvl3pPr marL="1371600" marR="0" lvl="2" indent="-228600" algn="l" rtl="0">
              <a:lnSpc>
                <a:spcPct val="100000"/>
              </a:lnSpc>
              <a:spcBef>
                <a:spcPts val="360"/>
              </a:spcBef>
              <a:spcAft>
                <a:spcPts val="0"/>
              </a:spcAft>
              <a:buClr>
                <a:srgbClr val="000000"/>
              </a:buClr>
              <a:buSzPts val="1400"/>
              <a:buFont typeface="Arial" panose="020B0604020202090204"/>
              <a:buNone/>
              <a:defRPr sz="1200" b="0" i="0" u="none" strike="noStrike" cap="none">
                <a:solidFill>
                  <a:schemeClr val="dk1"/>
                </a:solidFill>
                <a:latin typeface="Arial" panose="020B0604020202090204"/>
                <a:ea typeface="Arial" panose="020B0604020202090204"/>
                <a:cs typeface="Arial" panose="020B0604020202090204"/>
                <a:sym typeface="Arial" panose="020B0604020202090204"/>
              </a:defRPr>
            </a:lvl3pPr>
            <a:lvl4pPr marL="1828800" marR="0" lvl="3" indent="-228600" algn="l" rtl="0">
              <a:lnSpc>
                <a:spcPct val="100000"/>
              </a:lnSpc>
              <a:spcBef>
                <a:spcPts val="360"/>
              </a:spcBef>
              <a:spcAft>
                <a:spcPts val="0"/>
              </a:spcAft>
              <a:buClr>
                <a:srgbClr val="000000"/>
              </a:buClr>
              <a:buSzPts val="1400"/>
              <a:buFont typeface="Arial" panose="020B0604020202090204"/>
              <a:buNone/>
              <a:defRPr sz="1200" b="0" i="0" u="none" strike="noStrike" cap="none">
                <a:solidFill>
                  <a:schemeClr val="dk1"/>
                </a:solidFill>
                <a:latin typeface="Arial" panose="020B0604020202090204"/>
                <a:ea typeface="Arial" panose="020B0604020202090204"/>
                <a:cs typeface="Arial" panose="020B0604020202090204"/>
                <a:sym typeface="Arial" panose="020B0604020202090204"/>
              </a:defRPr>
            </a:lvl4pPr>
            <a:lvl5pPr marL="2286000" marR="0" lvl="4" indent="-228600" algn="l" rtl="0">
              <a:lnSpc>
                <a:spcPct val="100000"/>
              </a:lnSpc>
              <a:spcBef>
                <a:spcPts val="360"/>
              </a:spcBef>
              <a:spcAft>
                <a:spcPts val="0"/>
              </a:spcAft>
              <a:buClr>
                <a:srgbClr val="000000"/>
              </a:buClr>
              <a:buSzPts val="1400"/>
              <a:buFont typeface="Arial" panose="020B0604020202090204"/>
              <a:buNone/>
              <a:defRPr sz="1200" b="0" i="0" u="none" strike="noStrike" cap="none">
                <a:solidFill>
                  <a:schemeClr val="dk1"/>
                </a:solidFill>
                <a:latin typeface="Arial" panose="020B0604020202090204"/>
                <a:ea typeface="Arial" panose="020B0604020202090204"/>
                <a:cs typeface="Arial" panose="020B0604020202090204"/>
                <a:sym typeface="Arial" panose="020B0604020202090204"/>
              </a:defRPr>
            </a:lvl5pPr>
            <a:lvl6pPr marL="2743200" marR="0" lvl="5" indent="-228600" algn="l" rtl="0">
              <a:lnSpc>
                <a:spcPct val="100000"/>
              </a:lnSpc>
              <a:spcBef>
                <a:spcPts val="0"/>
              </a:spcBef>
              <a:spcAft>
                <a:spcPts val="0"/>
              </a:spcAft>
              <a:buClr>
                <a:srgbClr val="000000"/>
              </a:buClr>
              <a:buSzPts val="1400"/>
              <a:buFont typeface="Arial" panose="020B0604020202090204"/>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panose="020B0604020202090204"/>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panose="020B0604020202090204"/>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panose="020B0604020202090204"/>
              <a:buNone/>
              <a:defRPr sz="1200" b="0" i="0" u="none" strike="noStrike" cap="none">
                <a:solidFill>
                  <a:schemeClr val="dk1"/>
                </a:solidFill>
                <a:latin typeface="Calibri"/>
                <a:ea typeface="Calibri"/>
                <a:cs typeface="Calibri"/>
                <a:sym typeface="Calibri"/>
              </a:defRPr>
            </a:lvl9pPr>
          </a:lstStyle>
          <a:p/>
        </p:txBody>
      </p:sp>
      <p:sp>
        <p:nvSpPr>
          <p:cNvPr id="7" name="Google Shape;7;n"/>
          <p:cNvSpPr txBox="1"/>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panose="020B0604020202090204"/>
              <a:buNone/>
              <a:defRPr sz="1200" b="0" i="0" u="none" strike="noStrike" cap="none">
                <a:solidFill>
                  <a:schemeClr val="dk1"/>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0"/>
              </a:spcBef>
              <a:spcAft>
                <a:spcPts val="0"/>
              </a:spcAft>
              <a:buClr>
                <a:srgbClr val="000000"/>
              </a:buClr>
              <a:buSzPts val="1400"/>
              <a:buFont typeface="Arial" panose="020B0604020202090204"/>
              <a:buNone/>
              <a:defRPr sz="1800" b="0" i="0" u="none" strike="noStrike" cap="none">
                <a:solidFill>
                  <a:schemeClr val="dk1"/>
                </a:solidFill>
                <a:latin typeface="Arial" panose="020B0604020202090204"/>
                <a:ea typeface="Arial" panose="020B0604020202090204"/>
                <a:cs typeface="Arial" panose="020B0604020202090204"/>
                <a:sym typeface="Arial" panose="020B0604020202090204"/>
              </a:defRPr>
            </a:lvl9pPr>
          </a:lstStyle>
          <a:p/>
        </p:txBody>
      </p:sp>
      <p:sp>
        <p:nvSpPr>
          <p:cNvPr id="8" name="Google Shape;8;n"/>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panose="020B0604020202090204"/>
              <a:buNone/>
            </a:pPr>
            <a:fld id="{00000000-1234-1234-1234-123412341234}" type="slidenum">
              <a:rPr lang="en-US" sz="1200" b="0" i="0" u="none" strike="noStrike" cap="none">
                <a:solidFill>
                  <a:schemeClr val="dk1"/>
                </a:solidFill>
                <a:latin typeface="Arial" panose="020B0604020202090204"/>
                <a:ea typeface="Arial" panose="020B0604020202090204"/>
                <a:cs typeface="Arial" panose="020B0604020202090204"/>
                <a:sym typeface="Arial" panose="020B0604020202090204"/>
              </a:rPr>
            </a:fld>
            <a:endParaRPr sz="1200" b="0" i="0" u="none" strike="noStrike" cap="none">
              <a:solidFill>
                <a:schemeClr val="dk1"/>
              </a:solidFill>
              <a:latin typeface="Arial" panose="020B0604020202090204"/>
              <a:ea typeface="Arial" panose="020B0604020202090204"/>
              <a:cs typeface="Arial" panose="020B0604020202090204"/>
              <a:sym typeface="Arial" panose="020B060402020209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48" name="Shape 48"/>
        <p:cNvGrpSpPr/>
        <p:nvPr/>
      </p:nvGrpSpPr>
      <p:grpSpPr>
        <a:xfrm>
          <a:off x="0" y="0"/>
          <a:ext cx="0" cy="0"/>
          <a:chOff x="0" y="0"/>
          <a:chExt cx="0" cy="0"/>
        </a:xfrm>
      </p:grpSpPr>
      <p:sp>
        <p:nvSpPr>
          <p:cNvPr id="49" name="Google Shape;49;p1: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fld>
            <a:endParaRPr lang="en-US"/>
          </a:p>
        </p:txBody>
      </p:sp>
      <p:sp>
        <p:nvSpPr>
          <p:cNvPr id="50" name="Google Shape;50;p1: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1" name="Google Shape;51;p1: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6" name="Shape 106"/>
        <p:cNvGrpSpPr/>
        <p:nvPr/>
      </p:nvGrpSpPr>
      <p:grpSpPr>
        <a:xfrm>
          <a:off x="0" y="0"/>
          <a:ext cx="0" cy="0"/>
          <a:chOff x="0" y="0"/>
          <a:chExt cx="0" cy="0"/>
        </a:xfrm>
      </p:grpSpPr>
      <p:sp>
        <p:nvSpPr>
          <p:cNvPr id="107" name="Google Shape;107;p10: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p>
        </p:txBody>
      </p:sp>
      <p:sp>
        <p:nvSpPr>
          <p:cNvPr id="108" name="Google Shape;108;p10: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12" name="Shape 112"/>
        <p:cNvGrpSpPr/>
        <p:nvPr/>
      </p:nvGrpSpPr>
      <p:grpSpPr>
        <a:xfrm>
          <a:off x="0" y="0"/>
          <a:ext cx="0" cy="0"/>
          <a:chOff x="0" y="0"/>
          <a:chExt cx="0" cy="0"/>
        </a:xfrm>
      </p:grpSpPr>
      <p:sp>
        <p:nvSpPr>
          <p:cNvPr id="113" name="Google Shape;113;p11: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p>
        </p:txBody>
      </p:sp>
      <p:sp>
        <p:nvSpPr>
          <p:cNvPr id="114" name="Google Shape;114;p11: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18" name="Shape 118"/>
        <p:cNvGrpSpPr/>
        <p:nvPr/>
      </p:nvGrpSpPr>
      <p:grpSpPr>
        <a:xfrm>
          <a:off x="0" y="0"/>
          <a:ext cx="0" cy="0"/>
          <a:chOff x="0" y="0"/>
          <a:chExt cx="0" cy="0"/>
        </a:xfrm>
      </p:grpSpPr>
      <p:sp>
        <p:nvSpPr>
          <p:cNvPr id="119" name="Google Shape;119;p12: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p>
        </p:txBody>
      </p:sp>
      <p:sp>
        <p:nvSpPr>
          <p:cNvPr id="120" name="Google Shape;120;p12: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4" name="Shape 124"/>
        <p:cNvGrpSpPr/>
        <p:nvPr/>
      </p:nvGrpSpPr>
      <p:grpSpPr>
        <a:xfrm>
          <a:off x="0" y="0"/>
          <a:ext cx="0" cy="0"/>
          <a:chOff x="0" y="0"/>
          <a:chExt cx="0" cy="0"/>
        </a:xfrm>
      </p:grpSpPr>
      <p:sp>
        <p:nvSpPr>
          <p:cNvPr id="125" name="Google Shape;125;p13: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fld>
            <a:endParaRPr lang="en-US"/>
          </a:p>
        </p:txBody>
      </p:sp>
      <p:sp>
        <p:nvSpPr>
          <p:cNvPr id="126" name="Google Shape;126;p13: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7" name="Google Shape;127;p13: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55" name="Shape 55"/>
        <p:cNvGrpSpPr/>
        <p:nvPr/>
      </p:nvGrpSpPr>
      <p:grpSpPr>
        <a:xfrm>
          <a:off x="0" y="0"/>
          <a:ext cx="0" cy="0"/>
          <a:chOff x="0" y="0"/>
          <a:chExt cx="0" cy="0"/>
        </a:xfrm>
      </p:grpSpPr>
      <p:sp>
        <p:nvSpPr>
          <p:cNvPr id="56" name="Google Shape;56;p2: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p>
        </p:txBody>
      </p:sp>
      <p:sp>
        <p:nvSpPr>
          <p:cNvPr id="57" name="Google Shape;57;p2: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61" name="Shape 61"/>
        <p:cNvGrpSpPr/>
        <p:nvPr/>
      </p:nvGrpSpPr>
      <p:grpSpPr>
        <a:xfrm>
          <a:off x="0" y="0"/>
          <a:ext cx="0" cy="0"/>
          <a:chOff x="0" y="0"/>
          <a:chExt cx="0" cy="0"/>
        </a:xfrm>
      </p:grpSpPr>
      <p:sp>
        <p:nvSpPr>
          <p:cNvPr id="62" name="Google Shape;62;p3: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p>
        </p:txBody>
      </p:sp>
      <p:sp>
        <p:nvSpPr>
          <p:cNvPr id="63" name="Google Shape;63;p3: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67" name="Shape 67"/>
        <p:cNvGrpSpPr/>
        <p:nvPr/>
      </p:nvGrpSpPr>
      <p:grpSpPr>
        <a:xfrm>
          <a:off x="0" y="0"/>
          <a:ext cx="0" cy="0"/>
          <a:chOff x="0" y="0"/>
          <a:chExt cx="0" cy="0"/>
        </a:xfrm>
      </p:grpSpPr>
      <p:sp>
        <p:nvSpPr>
          <p:cNvPr id="68" name="Google Shape;68;p4: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9" name="Google Shape;69;p4: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p>
        </p:txBody>
      </p:sp>
      <p:sp>
        <p:nvSpPr>
          <p:cNvPr id="70" name="Google Shape;70;p4: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panose="020B0604020202090204"/>
              <a:buNone/>
            </a:pPr>
            <a:fld id="{00000000-1234-1234-1234-123412341234}" type="slidenum">
              <a:rPr lang="en-US"/>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74" name="Shape 74"/>
        <p:cNvGrpSpPr/>
        <p:nvPr/>
      </p:nvGrpSpPr>
      <p:grpSpPr>
        <a:xfrm>
          <a:off x="0" y="0"/>
          <a:ext cx="0" cy="0"/>
          <a:chOff x="0" y="0"/>
          <a:chExt cx="0" cy="0"/>
        </a:xfrm>
      </p:grpSpPr>
      <p:sp>
        <p:nvSpPr>
          <p:cNvPr id="75" name="Google Shape;75;p5: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6" name="Google Shape;76;p5: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p>
        </p:txBody>
      </p:sp>
      <p:sp>
        <p:nvSpPr>
          <p:cNvPr id="77" name="Google Shape;77;p5: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panose="020B0604020202090204"/>
              <a:buNone/>
            </a:pPr>
            <a:fld id="{00000000-1234-1234-1234-123412341234}" type="slidenum">
              <a:rPr lang="en-US"/>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81" name="Shape 81"/>
        <p:cNvGrpSpPr/>
        <p:nvPr/>
      </p:nvGrpSpPr>
      <p:grpSpPr>
        <a:xfrm>
          <a:off x="0" y="0"/>
          <a:ext cx="0" cy="0"/>
          <a:chOff x="0" y="0"/>
          <a:chExt cx="0" cy="0"/>
        </a:xfrm>
      </p:grpSpPr>
      <p:sp>
        <p:nvSpPr>
          <p:cNvPr id="82" name="Google Shape;82;p6: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3" name="Google Shape;83;p6: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p>
        </p:txBody>
      </p:sp>
      <p:sp>
        <p:nvSpPr>
          <p:cNvPr id="84" name="Google Shape;84;p6: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panose="020B0604020202090204"/>
              <a:buNone/>
            </a:pPr>
            <a:fld id="{00000000-1234-1234-1234-123412341234}" type="slidenum">
              <a:rPr lang="en-US"/>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88" name="Shape 88"/>
        <p:cNvGrpSpPr/>
        <p:nvPr/>
      </p:nvGrpSpPr>
      <p:grpSpPr>
        <a:xfrm>
          <a:off x="0" y="0"/>
          <a:ext cx="0" cy="0"/>
          <a:chOff x="0" y="0"/>
          <a:chExt cx="0" cy="0"/>
        </a:xfrm>
      </p:grpSpPr>
      <p:sp>
        <p:nvSpPr>
          <p:cNvPr id="89" name="Google Shape;89;p7: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fld>
            <a:endParaRPr lang="en-US"/>
          </a:p>
        </p:txBody>
      </p:sp>
      <p:sp>
        <p:nvSpPr>
          <p:cNvPr id="90" name="Google Shape;90;p7: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1" name="Google Shape;91;p7: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95" name="Shape 95"/>
        <p:cNvGrpSpPr/>
        <p:nvPr/>
      </p:nvGrpSpPr>
      <p:grpSpPr>
        <a:xfrm>
          <a:off x="0" y="0"/>
          <a:ext cx="0" cy="0"/>
          <a:chOff x="0" y="0"/>
          <a:chExt cx="0" cy="0"/>
        </a:xfrm>
      </p:grpSpPr>
      <p:sp>
        <p:nvSpPr>
          <p:cNvPr id="96" name="Google Shape;96;p8: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p>
        </p:txBody>
      </p:sp>
      <p:sp>
        <p:nvSpPr>
          <p:cNvPr id="97" name="Google Shape;97;p8: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0" name="Shape 100"/>
        <p:cNvGrpSpPr/>
        <p:nvPr/>
      </p:nvGrpSpPr>
      <p:grpSpPr>
        <a:xfrm>
          <a:off x="0" y="0"/>
          <a:ext cx="0" cy="0"/>
          <a:chOff x="0" y="0"/>
          <a:chExt cx="0" cy="0"/>
        </a:xfrm>
      </p:grpSpPr>
      <p:sp>
        <p:nvSpPr>
          <p:cNvPr id="101" name="Google Shape;101;p9: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p>
        </p:txBody>
      </p:sp>
      <p:sp>
        <p:nvSpPr>
          <p:cNvPr id="102" name="Google Shape;102;p9:notes"/>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Титульный слайд">
  <p:cSld name="TITLE">
    <p:bg>
      <p:bgPr>
        <a:blipFill>
          <a:blip r:embed="rId2"/>
          <a:stretch>
            <a:fillRect/>
          </a:stretch>
        </a:blipFill>
        <a:effectLst/>
      </p:bgPr>
    </p:bg>
    <p:spTree>
      <p:nvGrpSpPr>
        <p:cNvPr id="12" name="Shape 12"/>
        <p:cNvGrpSpPr/>
        <p:nvPr/>
      </p:nvGrpSpPr>
      <p:grpSpPr>
        <a:xfrm>
          <a:off x="0" y="0"/>
          <a:ext cx="0" cy="0"/>
          <a:chOff x="0" y="0"/>
          <a:chExt cx="0" cy="0"/>
        </a:xfrm>
      </p:grpSpPr>
      <p:sp>
        <p:nvSpPr>
          <p:cNvPr id="13" name="Google Shape;13;p2"/>
          <p:cNvSpPr txBox="1"/>
          <p:nvPr>
            <p:ph type="ctrTitle"/>
          </p:nvPr>
        </p:nvSpPr>
        <p:spPr>
          <a:xfrm>
            <a:off x="4427538" y="4292600"/>
            <a:ext cx="4392612" cy="75088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24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
          <p:cNvSpPr txBox="1"/>
          <p:nvPr>
            <p:ph type="subTitle" idx="1"/>
          </p:nvPr>
        </p:nvSpPr>
        <p:spPr>
          <a:xfrm>
            <a:off x="4427538" y="5227638"/>
            <a:ext cx="4392612" cy="503237"/>
          </a:xfrm>
          <a:prstGeom prst="rect">
            <a:avLst/>
          </a:prstGeom>
          <a:noFill/>
          <a:ln>
            <a:noFill/>
          </a:ln>
        </p:spPr>
        <p:txBody>
          <a:bodyPr spcFirstLastPara="1" wrap="square" lIns="91425" tIns="45700" rIns="91425" bIns="45700" anchor="t" anchorCtr="0">
            <a:noAutofit/>
          </a:bodyPr>
          <a:lstStyle>
            <a:lvl1pPr lvl="0" algn="l">
              <a:lnSpc>
                <a:spcPct val="100000"/>
              </a:lnSpc>
              <a:spcBef>
                <a:spcPts val="400"/>
              </a:spcBef>
              <a:spcAft>
                <a:spcPts val="0"/>
              </a:spcAft>
              <a:buClr>
                <a:schemeClr val="lt1"/>
              </a:buClr>
              <a:buSzPts val="2000"/>
              <a:buFont typeface="Arial" panose="020B0604020202090204"/>
              <a:buNone/>
              <a:defRPr sz="2000" b="1"/>
            </a:lvl1pPr>
            <a:lvl2pPr lvl="1" algn="l">
              <a:lnSpc>
                <a:spcPct val="100000"/>
              </a:lnSpc>
              <a:spcBef>
                <a:spcPts val="360"/>
              </a:spcBef>
              <a:spcAft>
                <a:spcPts val="0"/>
              </a:spcAft>
              <a:buClr>
                <a:schemeClr val="lt1"/>
              </a:buClr>
              <a:buSzPts val="1800"/>
              <a:buChar char="–"/>
              <a:defRPr/>
            </a:lvl2pPr>
            <a:lvl3pPr lvl="2" algn="l">
              <a:lnSpc>
                <a:spcPct val="100000"/>
              </a:lnSpc>
              <a:spcBef>
                <a:spcPts val="360"/>
              </a:spcBef>
              <a:spcAft>
                <a:spcPts val="0"/>
              </a:spcAft>
              <a:buClr>
                <a:schemeClr val="lt1"/>
              </a:buClr>
              <a:buSzPts val="1800"/>
              <a:buChar char="•"/>
              <a:defRPr/>
            </a:lvl3pPr>
            <a:lvl4pPr lvl="3" algn="l">
              <a:lnSpc>
                <a:spcPct val="100000"/>
              </a:lnSpc>
              <a:spcBef>
                <a:spcPts val="360"/>
              </a:spcBef>
              <a:spcAft>
                <a:spcPts val="0"/>
              </a:spcAft>
              <a:buClr>
                <a:schemeClr val="dk1"/>
              </a:buClr>
              <a:buSzPts val="1800"/>
              <a:buChar char="–"/>
              <a:defRPr/>
            </a:lvl4pPr>
            <a:lvl5pPr lvl="4" algn="l">
              <a:lnSpc>
                <a:spcPct val="100000"/>
              </a:lnSpc>
              <a:spcBef>
                <a:spcPts val="360"/>
              </a:spcBef>
              <a:spcAft>
                <a:spcPts val="0"/>
              </a:spcAft>
              <a:buClr>
                <a:schemeClr val="dk1"/>
              </a:buClr>
              <a:buSzPts val="1800"/>
              <a:buChar char="»"/>
              <a:defRPr/>
            </a:lvl5pPr>
            <a:lvl6pPr lvl="5" algn="l">
              <a:lnSpc>
                <a:spcPct val="100000"/>
              </a:lnSpc>
              <a:spcBef>
                <a:spcPts val="360"/>
              </a:spcBef>
              <a:spcAft>
                <a:spcPts val="0"/>
              </a:spcAft>
              <a:buClr>
                <a:schemeClr val="dk1"/>
              </a:buClr>
              <a:buSzPts val="1800"/>
              <a:buChar char="»"/>
              <a:defRPr/>
            </a:lvl6pPr>
            <a:lvl7pPr lvl="6" algn="l">
              <a:lnSpc>
                <a:spcPct val="100000"/>
              </a:lnSpc>
              <a:spcBef>
                <a:spcPts val="360"/>
              </a:spcBef>
              <a:spcAft>
                <a:spcPts val="0"/>
              </a:spcAft>
              <a:buClr>
                <a:schemeClr val="dk1"/>
              </a:buClr>
              <a:buSzPts val="1800"/>
              <a:buChar char="»"/>
              <a:defRPr/>
            </a:lvl7pPr>
            <a:lvl8pPr lvl="7" algn="l">
              <a:lnSpc>
                <a:spcPct val="100000"/>
              </a:lnSpc>
              <a:spcBef>
                <a:spcPts val="360"/>
              </a:spcBef>
              <a:spcAft>
                <a:spcPts val="0"/>
              </a:spcAft>
              <a:buClr>
                <a:schemeClr val="dk1"/>
              </a:buClr>
              <a:buSzPts val="1800"/>
              <a:buChar char="»"/>
              <a:defRPr/>
            </a:lvl8pPr>
            <a:lvl9pPr lvl="8"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matchingName="Заголовок и вертикальный текст">
  <p:cSld name="VERTICAL_TEXT">
    <p:spTree>
      <p:nvGrpSpPr>
        <p:cNvPr id="42" name="Shape 42"/>
        <p:cNvGrpSpPr/>
        <p:nvPr/>
      </p:nvGrpSpPr>
      <p:grpSpPr>
        <a:xfrm>
          <a:off x="0" y="0"/>
          <a:ext cx="0" cy="0"/>
          <a:chOff x="0" y="0"/>
          <a:chExt cx="0" cy="0"/>
        </a:xfrm>
      </p:grpSpPr>
      <p:sp>
        <p:nvSpPr>
          <p:cNvPr id="43" name="Google Shape;43;p11"/>
          <p:cNvSpPr txBox="1"/>
          <p:nvPr>
            <p:ph type="title"/>
          </p:nvPr>
        </p:nvSpPr>
        <p:spPr>
          <a:xfrm>
            <a:off x="1116013" y="260350"/>
            <a:ext cx="7488237" cy="508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
          <p:cNvSpPr txBox="1"/>
          <p:nvPr>
            <p:ph type="body" idx="1"/>
          </p:nvPr>
        </p:nvSpPr>
        <p:spPr>
          <a:xfrm rot="5400000">
            <a:off x="2196307" y="-172243"/>
            <a:ext cx="5327650" cy="7488237"/>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lt1"/>
              </a:buClr>
              <a:buSzPts val="1800"/>
              <a:buChar char="•"/>
              <a:defRPr/>
            </a:lvl1pPr>
            <a:lvl2pPr marL="914400" lvl="1" indent="-342900" algn="l">
              <a:lnSpc>
                <a:spcPct val="100000"/>
              </a:lnSpc>
              <a:spcBef>
                <a:spcPts val="360"/>
              </a:spcBef>
              <a:spcAft>
                <a:spcPts val="0"/>
              </a:spcAft>
              <a:buClr>
                <a:schemeClr val="lt1"/>
              </a:buClr>
              <a:buSzPts val="1800"/>
              <a:buChar char="–"/>
              <a:defRPr/>
            </a:lvl2pPr>
            <a:lvl3pPr marL="1371600" lvl="2" indent="-342900" algn="l">
              <a:lnSpc>
                <a:spcPct val="100000"/>
              </a:lnSpc>
              <a:spcBef>
                <a:spcPts val="360"/>
              </a:spcBef>
              <a:spcAft>
                <a:spcPts val="0"/>
              </a:spcAft>
              <a:buClr>
                <a:schemeClr val="lt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matchingName="Вертикальный заголовок и текст">
  <p:cSld name="VERTICAL_TITLE_AND_VERTICAL_TEXT">
    <p:spTree>
      <p:nvGrpSpPr>
        <p:cNvPr id="45" name="Shape 45"/>
        <p:cNvGrpSpPr/>
        <p:nvPr/>
      </p:nvGrpSpPr>
      <p:grpSpPr>
        <a:xfrm>
          <a:off x="0" y="0"/>
          <a:ext cx="0" cy="0"/>
          <a:chOff x="0" y="0"/>
          <a:chExt cx="0" cy="0"/>
        </a:xfrm>
      </p:grpSpPr>
      <p:sp>
        <p:nvSpPr>
          <p:cNvPr id="46" name="Google Shape;46;p12"/>
          <p:cNvSpPr txBox="1"/>
          <p:nvPr>
            <p:ph type="title"/>
          </p:nvPr>
        </p:nvSpPr>
        <p:spPr>
          <a:xfrm rot="5400000">
            <a:off x="4680744" y="2312194"/>
            <a:ext cx="5975350" cy="18716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2"/>
          <p:cNvSpPr txBox="1"/>
          <p:nvPr>
            <p:ph type="body" idx="1"/>
          </p:nvPr>
        </p:nvSpPr>
        <p:spPr>
          <a:xfrm rot="5400000">
            <a:off x="860426" y="515938"/>
            <a:ext cx="5975350" cy="5464175"/>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lt1"/>
              </a:buClr>
              <a:buSzPts val="1800"/>
              <a:buChar char="•"/>
              <a:defRPr/>
            </a:lvl1pPr>
            <a:lvl2pPr marL="914400" lvl="1" indent="-342900" algn="l">
              <a:lnSpc>
                <a:spcPct val="100000"/>
              </a:lnSpc>
              <a:spcBef>
                <a:spcPts val="360"/>
              </a:spcBef>
              <a:spcAft>
                <a:spcPts val="0"/>
              </a:spcAft>
              <a:buClr>
                <a:schemeClr val="lt1"/>
              </a:buClr>
              <a:buSzPts val="1800"/>
              <a:buChar char="–"/>
              <a:defRPr/>
            </a:lvl2pPr>
            <a:lvl3pPr marL="1371600" lvl="2" indent="-342900" algn="l">
              <a:lnSpc>
                <a:spcPct val="100000"/>
              </a:lnSpc>
              <a:spcBef>
                <a:spcPts val="360"/>
              </a:spcBef>
              <a:spcAft>
                <a:spcPts val="0"/>
              </a:spcAft>
              <a:buClr>
                <a:schemeClr val="lt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matchingName="Заголовок и объект">
  <p:cSld name="OBJECT">
    <p:spTree>
      <p:nvGrpSpPr>
        <p:cNvPr id="15" name="Shape 15"/>
        <p:cNvGrpSpPr/>
        <p:nvPr/>
      </p:nvGrpSpPr>
      <p:grpSpPr>
        <a:xfrm>
          <a:off x="0" y="0"/>
          <a:ext cx="0" cy="0"/>
          <a:chOff x="0" y="0"/>
          <a:chExt cx="0" cy="0"/>
        </a:xfrm>
      </p:grpSpPr>
      <p:sp>
        <p:nvSpPr>
          <p:cNvPr id="16" name="Google Shape;16;p3"/>
          <p:cNvSpPr txBox="1"/>
          <p:nvPr>
            <p:ph type="title"/>
          </p:nvPr>
        </p:nvSpPr>
        <p:spPr>
          <a:xfrm>
            <a:off x="1116013" y="260350"/>
            <a:ext cx="7488237" cy="508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
          <p:cNvSpPr txBox="1"/>
          <p:nvPr>
            <p:ph type="body" idx="1"/>
          </p:nvPr>
        </p:nvSpPr>
        <p:spPr>
          <a:xfrm>
            <a:off x="1116013" y="908050"/>
            <a:ext cx="7488237" cy="532765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lt1"/>
              </a:buClr>
              <a:buSzPts val="1800"/>
              <a:buChar char="•"/>
              <a:defRPr/>
            </a:lvl1pPr>
            <a:lvl2pPr marL="914400" lvl="1" indent="-342900" algn="l">
              <a:lnSpc>
                <a:spcPct val="100000"/>
              </a:lnSpc>
              <a:spcBef>
                <a:spcPts val="360"/>
              </a:spcBef>
              <a:spcAft>
                <a:spcPts val="0"/>
              </a:spcAft>
              <a:buClr>
                <a:schemeClr val="lt1"/>
              </a:buClr>
              <a:buSzPts val="1800"/>
              <a:buChar char="–"/>
              <a:defRPr/>
            </a:lvl2pPr>
            <a:lvl3pPr marL="1371600" lvl="2" indent="-342900" algn="l">
              <a:lnSpc>
                <a:spcPct val="100000"/>
              </a:lnSpc>
              <a:spcBef>
                <a:spcPts val="360"/>
              </a:spcBef>
              <a:spcAft>
                <a:spcPts val="0"/>
              </a:spcAft>
              <a:buClr>
                <a:schemeClr val="lt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matchingName="Заголовок раздела">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chemeClr val="lt1"/>
              </a:buClr>
              <a:buSzPts val="2000"/>
              <a:buFont typeface="Arial" panose="020B0604020202090204"/>
              <a:buNone/>
              <a:defRPr sz="2000"/>
            </a:lvl1pPr>
            <a:lvl2pPr marL="914400" lvl="1" indent="-228600" algn="l">
              <a:lnSpc>
                <a:spcPct val="100000"/>
              </a:lnSpc>
              <a:spcBef>
                <a:spcPts val="360"/>
              </a:spcBef>
              <a:spcAft>
                <a:spcPts val="0"/>
              </a:spcAft>
              <a:buClr>
                <a:schemeClr val="lt1"/>
              </a:buClr>
              <a:buSzPts val="1800"/>
              <a:buFont typeface="Arial" panose="020B0604020202090204"/>
              <a:buNone/>
              <a:defRPr sz="1800"/>
            </a:lvl2pPr>
            <a:lvl3pPr marL="1371600" lvl="2" indent="-228600" algn="l">
              <a:lnSpc>
                <a:spcPct val="100000"/>
              </a:lnSpc>
              <a:spcBef>
                <a:spcPts val="320"/>
              </a:spcBef>
              <a:spcAft>
                <a:spcPts val="0"/>
              </a:spcAft>
              <a:buClr>
                <a:schemeClr val="lt1"/>
              </a:buClr>
              <a:buSzPts val="1600"/>
              <a:buFont typeface="Arial" panose="020B0604020202090204"/>
              <a:buNone/>
              <a:defRPr sz="1600"/>
            </a:lvl3pPr>
            <a:lvl4pPr marL="1828800" lvl="3" indent="-228600" algn="l">
              <a:lnSpc>
                <a:spcPct val="100000"/>
              </a:lnSpc>
              <a:spcBef>
                <a:spcPts val="280"/>
              </a:spcBef>
              <a:spcAft>
                <a:spcPts val="0"/>
              </a:spcAft>
              <a:buClr>
                <a:schemeClr val="dk1"/>
              </a:buClr>
              <a:buSzPts val="1400"/>
              <a:buFont typeface="Arial" panose="020B0604020202090204"/>
              <a:buNone/>
              <a:defRPr sz="1400"/>
            </a:lvl4pPr>
            <a:lvl5pPr marL="2286000" lvl="4" indent="-228600" algn="l">
              <a:lnSpc>
                <a:spcPct val="100000"/>
              </a:lnSpc>
              <a:spcBef>
                <a:spcPts val="280"/>
              </a:spcBef>
              <a:spcAft>
                <a:spcPts val="0"/>
              </a:spcAft>
              <a:buClr>
                <a:schemeClr val="dk1"/>
              </a:buClr>
              <a:buSzPts val="1400"/>
              <a:buFont typeface="Arial" panose="020B0604020202090204"/>
              <a:buNone/>
              <a:defRPr sz="1400"/>
            </a:lvl5pPr>
            <a:lvl6pPr marL="2743200" lvl="5" indent="-228600" algn="l">
              <a:lnSpc>
                <a:spcPct val="100000"/>
              </a:lnSpc>
              <a:spcBef>
                <a:spcPts val="280"/>
              </a:spcBef>
              <a:spcAft>
                <a:spcPts val="0"/>
              </a:spcAft>
              <a:buClr>
                <a:schemeClr val="dk1"/>
              </a:buClr>
              <a:buSzPts val="1400"/>
              <a:buFont typeface="Arial" panose="020B0604020202090204"/>
              <a:buNone/>
              <a:defRPr sz="1400"/>
            </a:lvl6pPr>
            <a:lvl7pPr marL="3200400" lvl="6" indent="-228600" algn="l">
              <a:lnSpc>
                <a:spcPct val="100000"/>
              </a:lnSpc>
              <a:spcBef>
                <a:spcPts val="280"/>
              </a:spcBef>
              <a:spcAft>
                <a:spcPts val="0"/>
              </a:spcAft>
              <a:buClr>
                <a:schemeClr val="dk1"/>
              </a:buClr>
              <a:buSzPts val="1400"/>
              <a:buFont typeface="Arial" panose="020B0604020202090204"/>
              <a:buNone/>
              <a:defRPr sz="1400"/>
            </a:lvl7pPr>
            <a:lvl8pPr marL="3657600" lvl="7" indent="-228600" algn="l">
              <a:lnSpc>
                <a:spcPct val="100000"/>
              </a:lnSpc>
              <a:spcBef>
                <a:spcPts val="280"/>
              </a:spcBef>
              <a:spcAft>
                <a:spcPts val="0"/>
              </a:spcAft>
              <a:buClr>
                <a:schemeClr val="dk1"/>
              </a:buClr>
              <a:buSzPts val="1400"/>
              <a:buFont typeface="Arial" panose="020B0604020202090204"/>
              <a:buNone/>
              <a:defRPr sz="1400"/>
            </a:lvl8pPr>
            <a:lvl9pPr marL="4114800" lvl="8" indent="-228600" algn="l">
              <a:lnSpc>
                <a:spcPct val="100000"/>
              </a:lnSpc>
              <a:spcBef>
                <a:spcPts val="280"/>
              </a:spcBef>
              <a:spcAft>
                <a:spcPts val="0"/>
              </a:spcAft>
              <a:buClr>
                <a:schemeClr val="dk1"/>
              </a:buClr>
              <a:buSzPts val="1400"/>
              <a:buFont typeface="Arial" panose="020B0604020202090204"/>
              <a:buNone/>
              <a:defRPr sz="14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matchingName="Два объекта">
  <p:cSld name="TWO_OBJECTS">
    <p:spTree>
      <p:nvGrpSpPr>
        <p:cNvPr id="21" name="Shape 21"/>
        <p:cNvGrpSpPr/>
        <p:nvPr/>
      </p:nvGrpSpPr>
      <p:grpSpPr>
        <a:xfrm>
          <a:off x="0" y="0"/>
          <a:ext cx="0" cy="0"/>
          <a:chOff x="0" y="0"/>
          <a:chExt cx="0" cy="0"/>
        </a:xfrm>
      </p:grpSpPr>
      <p:sp>
        <p:nvSpPr>
          <p:cNvPr id="22" name="Google Shape;22;p5"/>
          <p:cNvSpPr txBox="1"/>
          <p:nvPr>
            <p:ph type="title"/>
          </p:nvPr>
        </p:nvSpPr>
        <p:spPr>
          <a:xfrm>
            <a:off x="1116013" y="260350"/>
            <a:ext cx="7488237" cy="508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type="body" idx="1"/>
          </p:nvPr>
        </p:nvSpPr>
        <p:spPr>
          <a:xfrm>
            <a:off x="1116013" y="908050"/>
            <a:ext cx="3667125" cy="532765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lt1"/>
              </a:buClr>
              <a:buSzPts val="2800"/>
              <a:buFont typeface="Arial" panose="020B0604020202090204"/>
              <a:buChar char="•"/>
              <a:defRPr sz="2800"/>
            </a:lvl1pPr>
            <a:lvl2pPr marL="914400" lvl="1" indent="-381000" algn="l">
              <a:lnSpc>
                <a:spcPct val="100000"/>
              </a:lnSpc>
              <a:spcBef>
                <a:spcPts val="480"/>
              </a:spcBef>
              <a:spcAft>
                <a:spcPts val="0"/>
              </a:spcAft>
              <a:buClr>
                <a:schemeClr val="lt1"/>
              </a:buClr>
              <a:buSzPts val="2400"/>
              <a:buFont typeface="Arial" panose="020B0604020202090204"/>
              <a:buChar char="–"/>
              <a:defRPr sz="2400"/>
            </a:lvl2pPr>
            <a:lvl3pPr marL="1371600" lvl="2" indent="-355600" algn="l">
              <a:lnSpc>
                <a:spcPct val="100000"/>
              </a:lnSpc>
              <a:spcBef>
                <a:spcPts val="400"/>
              </a:spcBef>
              <a:spcAft>
                <a:spcPts val="0"/>
              </a:spcAft>
              <a:buClr>
                <a:schemeClr val="lt1"/>
              </a:buClr>
              <a:buSzPts val="2000"/>
              <a:buFont typeface="Arial" panose="020B0604020202090204"/>
              <a:buChar char="•"/>
              <a:defRPr sz="2000"/>
            </a:lvl3pPr>
            <a:lvl4pPr marL="1828800" lvl="3" indent="-342900" algn="l">
              <a:lnSpc>
                <a:spcPct val="100000"/>
              </a:lnSpc>
              <a:spcBef>
                <a:spcPts val="360"/>
              </a:spcBef>
              <a:spcAft>
                <a:spcPts val="0"/>
              </a:spcAft>
              <a:buClr>
                <a:schemeClr val="dk1"/>
              </a:buClr>
              <a:buSzPts val="1800"/>
              <a:buFont typeface="Arial" panose="020B0604020202090204"/>
              <a:buChar char="–"/>
              <a:defRPr sz="1800"/>
            </a:lvl4pPr>
            <a:lvl5pPr marL="2286000" lvl="4" indent="-342900" algn="l">
              <a:lnSpc>
                <a:spcPct val="100000"/>
              </a:lnSpc>
              <a:spcBef>
                <a:spcPts val="360"/>
              </a:spcBef>
              <a:spcAft>
                <a:spcPts val="0"/>
              </a:spcAft>
              <a:buClr>
                <a:schemeClr val="dk1"/>
              </a:buClr>
              <a:buSzPts val="1800"/>
              <a:buFont typeface="Arial" panose="020B0604020202090204"/>
              <a:buChar char="»"/>
              <a:defRPr sz="1800"/>
            </a:lvl5pPr>
            <a:lvl6pPr marL="2743200" lvl="5" indent="-342900" algn="l">
              <a:lnSpc>
                <a:spcPct val="100000"/>
              </a:lnSpc>
              <a:spcBef>
                <a:spcPts val="360"/>
              </a:spcBef>
              <a:spcAft>
                <a:spcPts val="0"/>
              </a:spcAft>
              <a:buClr>
                <a:schemeClr val="dk1"/>
              </a:buClr>
              <a:buSzPts val="1800"/>
              <a:buFont typeface="Arial" panose="020B0604020202090204"/>
              <a:buChar char="»"/>
              <a:defRPr sz="1800"/>
            </a:lvl6pPr>
            <a:lvl7pPr marL="3200400" lvl="6" indent="-342900" algn="l">
              <a:lnSpc>
                <a:spcPct val="100000"/>
              </a:lnSpc>
              <a:spcBef>
                <a:spcPts val="360"/>
              </a:spcBef>
              <a:spcAft>
                <a:spcPts val="0"/>
              </a:spcAft>
              <a:buClr>
                <a:schemeClr val="dk1"/>
              </a:buClr>
              <a:buSzPts val="1800"/>
              <a:buFont typeface="Arial" panose="020B0604020202090204"/>
              <a:buChar char="»"/>
              <a:defRPr sz="1800"/>
            </a:lvl7pPr>
            <a:lvl8pPr marL="3657600" lvl="7" indent="-342900" algn="l">
              <a:lnSpc>
                <a:spcPct val="100000"/>
              </a:lnSpc>
              <a:spcBef>
                <a:spcPts val="360"/>
              </a:spcBef>
              <a:spcAft>
                <a:spcPts val="0"/>
              </a:spcAft>
              <a:buClr>
                <a:schemeClr val="dk1"/>
              </a:buClr>
              <a:buSzPts val="1800"/>
              <a:buFont typeface="Arial" panose="020B0604020202090204"/>
              <a:buChar char="»"/>
              <a:defRPr sz="1800"/>
            </a:lvl8pPr>
            <a:lvl9pPr marL="4114800" lvl="8" indent="-342900" algn="l">
              <a:lnSpc>
                <a:spcPct val="100000"/>
              </a:lnSpc>
              <a:spcBef>
                <a:spcPts val="360"/>
              </a:spcBef>
              <a:spcAft>
                <a:spcPts val="0"/>
              </a:spcAft>
              <a:buClr>
                <a:schemeClr val="dk1"/>
              </a:buClr>
              <a:buSzPts val="1800"/>
              <a:buFont typeface="Arial" panose="020B0604020202090204"/>
              <a:buChar char="»"/>
              <a:defRPr sz="1800"/>
            </a:lvl9pPr>
          </a:lstStyle>
          <a:p/>
        </p:txBody>
      </p:sp>
      <p:sp>
        <p:nvSpPr>
          <p:cNvPr id="24" name="Google Shape;24;p5"/>
          <p:cNvSpPr txBox="1"/>
          <p:nvPr>
            <p:ph type="body" idx="2"/>
          </p:nvPr>
        </p:nvSpPr>
        <p:spPr>
          <a:xfrm>
            <a:off x="4935538" y="908050"/>
            <a:ext cx="3668712" cy="532765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lt1"/>
              </a:buClr>
              <a:buSzPts val="2800"/>
              <a:buFont typeface="Arial" panose="020B0604020202090204"/>
              <a:buChar char="•"/>
              <a:defRPr sz="2800"/>
            </a:lvl1pPr>
            <a:lvl2pPr marL="914400" lvl="1" indent="-381000" algn="l">
              <a:lnSpc>
                <a:spcPct val="100000"/>
              </a:lnSpc>
              <a:spcBef>
                <a:spcPts val="480"/>
              </a:spcBef>
              <a:spcAft>
                <a:spcPts val="0"/>
              </a:spcAft>
              <a:buClr>
                <a:schemeClr val="lt1"/>
              </a:buClr>
              <a:buSzPts val="2400"/>
              <a:buFont typeface="Arial" panose="020B0604020202090204"/>
              <a:buChar char="–"/>
              <a:defRPr sz="2400"/>
            </a:lvl2pPr>
            <a:lvl3pPr marL="1371600" lvl="2" indent="-355600" algn="l">
              <a:lnSpc>
                <a:spcPct val="100000"/>
              </a:lnSpc>
              <a:spcBef>
                <a:spcPts val="400"/>
              </a:spcBef>
              <a:spcAft>
                <a:spcPts val="0"/>
              </a:spcAft>
              <a:buClr>
                <a:schemeClr val="lt1"/>
              </a:buClr>
              <a:buSzPts val="2000"/>
              <a:buFont typeface="Arial" panose="020B0604020202090204"/>
              <a:buChar char="•"/>
              <a:defRPr sz="2000"/>
            </a:lvl3pPr>
            <a:lvl4pPr marL="1828800" lvl="3" indent="-342900" algn="l">
              <a:lnSpc>
                <a:spcPct val="100000"/>
              </a:lnSpc>
              <a:spcBef>
                <a:spcPts val="360"/>
              </a:spcBef>
              <a:spcAft>
                <a:spcPts val="0"/>
              </a:spcAft>
              <a:buClr>
                <a:schemeClr val="dk1"/>
              </a:buClr>
              <a:buSzPts val="1800"/>
              <a:buFont typeface="Arial" panose="020B0604020202090204"/>
              <a:buChar char="–"/>
              <a:defRPr sz="1800"/>
            </a:lvl4pPr>
            <a:lvl5pPr marL="2286000" lvl="4" indent="-342900" algn="l">
              <a:lnSpc>
                <a:spcPct val="100000"/>
              </a:lnSpc>
              <a:spcBef>
                <a:spcPts val="360"/>
              </a:spcBef>
              <a:spcAft>
                <a:spcPts val="0"/>
              </a:spcAft>
              <a:buClr>
                <a:schemeClr val="dk1"/>
              </a:buClr>
              <a:buSzPts val="1800"/>
              <a:buFont typeface="Arial" panose="020B0604020202090204"/>
              <a:buChar char="»"/>
              <a:defRPr sz="1800"/>
            </a:lvl5pPr>
            <a:lvl6pPr marL="2743200" lvl="5" indent="-342900" algn="l">
              <a:lnSpc>
                <a:spcPct val="100000"/>
              </a:lnSpc>
              <a:spcBef>
                <a:spcPts val="360"/>
              </a:spcBef>
              <a:spcAft>
                <a:spcPts val="0"/>
              </a:spcAft>
              <a:buClr>
                <a:schemeClr val="dk1"/>
              </a:buClr>
              <a:buSzPts val="1800"/>
              <a:buFont typeface="Arial" panose="020B0604020202090204"/>
              <a:buChar char="»"/>
              <a:defRPr sz="1800"/>
            </a:lvl6pPr>
            <a:lvl7pPr marL="3200400" lvl="6" indent="-342900" algn="l">
              <a:lnSpc>
                <a:spcPct val="100000"/>
              </a:lnSpc>
              <a:spcBef>
                <a:spcPts val="360"/>
              </a:spcBef>
              <a:spcAft>
                <a:spcPts val="0"/>
              </a:spcAft>
              <a:buClr>
                <a:schemeClr val="dk1"/>
              </a:buClr>
              <a:buSzPts val="1800"/>
              <a:buFont typeface="Arial" panose="020B0604020202090204"/>
              <a:buChar char="»"/>
              <a:defRPr sz="1800"/>
            </a:lvl7pPr>
            <a:lvl8pPr marL="3657600" lvl="7" indent="-342900" algn="l">
              <a:lnSpc>
                <a:spcPct val="100000"/>
              </a:lnSpc>
              <a:spcBef>
                <a:spcPts val="360"/>
              </a:spcBef>
              <a:spcAft>
                <a:spcPts val="0"/>
              </a:spcAft>
              <a:buClr>
                <a:schemeClr val="dk1"/>
              </a:buClr>
              <a:buSzPts val="1800"/>
              <a:buFont typeface="Arial" panose="020B0604020202090204"/>
              <a:buChar char="»"/>
              <a:defRPr sz="1800"/>
            </a:lvl8pPr>
            <a:lvl9pPr marL="4114800" lvl="8" indent="-342900" algn="l">
              <a:lnSpc>
                <a:spcPct val="100000"/>
              </a:lnSpc>
              <a:spcBef>
                <a:spcPts val="360"/>
              </a:spcBef>
              <a:spcAft>
                <a:spcPts val="0"/>
              </a:spcAft>
              <a:buClr>
                <a:schemeClr val="dk1"/>
              </a:buClr>
              <a:buSzPts val="1800"/>
              <a:buFont typeface="Arial" panose="020B0604020202090204"/>
              <a:buChar char="»"/>
              <a:defRPr sz="18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matchingName="Сравнение">
  <p:cSld name="TWO_OBJECTS_WITH_TEXT">
    <p:spTree>
      <p:nvGrpSpPr>
        <p:cNvPr id="25" name="Shape 25"/>
        <p:cNvGrpSpPr/>
        <p:nvPr/>
      </p:nvGrpSpPr>
      <p:grpSpPr>
        <a:xfrm>
          <a:off x="0" y="0"/>
          <a:ext cx="0" cy="0"/>
          <a:chOff x="0" y="0"/>
          <a:chExt cx="0" cy="0"/>
        </a:xfrm>
      </p:grpSpPr>
      <p:sp>
        <p:nvSpPr>
          <p:cNvPr id="26" name="Google Shape;26;p6"/>
          <p:cNvSpPr txBox="1"/>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6"/>
          <p:cNvSpPr txBox="1"/>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lt1"/>
              </a:buClr>
              <a:buSzPts val="2400"/>
              <a:buFont typeface="Arial" panose="020B0604020202090204"/>
              <a:buNone/>
              <a:defRPr sz="2400" b="1"/>
            </a:lvl1pPr>
            <a:lvl2pPr marL="914400" lvl="1" indent="-228600" algn="l">
              <a:lnSpc>
                <a:spcPct val="100000"/>
              </a:lnSpc>
              <a:spcBef>
                <a:spcPts val="400"/>
              </a:spcBef>
              <a:spcAft>
                <a:spcPts val="0"/>
              </a:spcAft>
              <a:buClr>
                <a:schemeClr val="lt1"/>
              </a:buClr>
              <a:buSzPts val="2000"/>
              <a:buFont typeface="Arial" panose="020B0604020202090204"/>
              <a:buNone/>
              <a:defRPr sz="2000" b="1"/>
            </a:lvl2pPr>
            <a:lvl3pPr marL="1371600" lvl="2" indent="-228600" algn="l">
              <a:lnSpc>
                <a:spcPct val="100000"/>
              </a:lnSpc>
              <a:spcBef>
                <a:spcPts val="360"/>
              </a:spcBef>
              <a:spcAft>
                <a:spcPts val="0"/>
              </a:spcAft>
              <a:buClr>
                <a:schemeClr val="lt1"/>
              </a:buClr>
              <a:buSzPts val="1800"/>
              <a:buFont typeface="Arial" panose="020B0604020202090204"/>
              <a:buNone/>
              <a:defRPr sz="1800" b="1"/>
            </a:lvl3pPr>
            <a:lvl4pPr marL="1828800" lvl="3" indent="-228600" algn="l">
              <a:lnSpc>
                <a:spcPct val="100000"/>
              </a:lnSpc>
              <a:spcBef>
                <a:spcPts val="320"/>
              </a:spcBef>
              <a:spcAft>
                <a:spcPts val="0"/>
              </a:spcAft>
              <a:buClr>
                <a:schemeClr val="dk1"/>
              </a:buClr>
              <a:buSzPts val="1600"/>
              <a:buFont typeface="Arial" panose="020B0604020202090204"/>
              <a:buNone/>
              <a:defRPr sz="1600" b="1"/>
            </a:lvl4pPr>
            <a:lvl5pPr marL="2286000" lvl="4" indent="-228600" algn="l">
              <a:lnSpc>
                <a:spcPct val="100000"/>
              </a:lnSpc>
              <a:spcBef>
                <a:spcPts val="320"/>
              </a:spcBef>
              <a:spcAft>
                <a:spcPts val="0"/>
              </a:spcAft>
              <a:buClr>
                <a:schemeClr val="dk1"/>
              </a:buClr>
              <a:buSzPts val="1600"/>
              <a:buFont typeface="Arial" panose="020B0604020202090204"/>
              <a:buNone/>
              <a:defRPr sz="1600" b="1"/>
            </a:lvl5pPr>
            <a:lvl6pPr marL="2743200" lvl="5" indent="-228600" algn="l">
              <a:lnSpc>
                <a:spcPct val="100000"/>
              </a:lnSpc>
              <a:spcBef>
                <a:spcPts val="320"/>
              </a:spcBef>
              <a:spcAft>
                <a:spcPts val="0"/>
              </a:spcAft>
              <a:buClr>
                <a:schemeClr val="dk1"/>
              </a:buClr>
              <a:buSzPts val="1600"/>
              <a:buFont typeface="Arial" panose="020B0604020202090204"/>
              <a:buNone/>
              <a:defRPr sz="1600" b="1"/>
            </a:lvl6pPr>
            <a:lvl7pPr marL="3200400" lvl="6" indent="-228600" algn="l">
              <a:lnSpc>
                <a:spcPct val="100000"/>
              </a:lnSpc>
              <a:spcBef>
                <a:spcPts val="320"/>
              </a:spcBef>
              <a:spcAft>
                <a:spcPts val="0"/>
              </a:spcAft>
              <a:buClr>
                <a:schemeClr val="dk1"/>
              </a:buClr>
              <a:buSzPts val="1600"/>
              <a:buFont typeface="Arial" panose="020B0604020202090204"/>
              <a:buNone/>
              <a:defRPr sz="1600" b="1"/>
            </a:lvl7pPr>
            <a:lvl8pPr marL="3657600" lvl="7" indent="-228600" algn="l">
              <a:lnSpc>
                <a:spcPct val="100000"/>
              </a:lnSpc>
              <a:spcBef>
                <a:spcPts val="320"/>
              </a:spcBef>
              <a:spcAft>
                <a:spcPts val="0"/>
              </a:spcAft>
              <a:buClr>
                <a:schemeClr val="dk1"/>
              </a:buClr>
              <a:buSzPts val="1600"/>
              <a:buFont typeface="Arial" panose="020B0604020202090204"/>
              <a:buNone/>
              <a:defRPr sz="1600" b="1"/>
            </a:lvl8pPr>
            <a:lvl9pPr marL="4114800" lvl="8" indent="-228600" algn="l">
              <a:lnSpc>
                <a:spcPct val="100000"/>
              </a:lnSpc>
              <a:spcBef>
                <a:spcPts val="320"/>
              </a:spcBef>
              <a:spcAft>
                <a:spcPts val="0"/>
              </a:spcAft>
              <a:buClr>
                <a:schemeClr val="dk1"/>
              </a:buClr>
              <a:buSzPts val="1600"/>
              <a:buFont typeface="Arial" panose="020B0604020202090204"/>
              <a:buNone/>
              <a:defRPr sz="1600" b="1"/>
            </a:lvl9pPr>
          </a:lstStyle>
          <a:p/>
        </p:txBody>
      </p:sp>
      <p:sp>
        <p:nvSpPr>
          <p:cNvPr id="28" name="Google Shape;28;p6"/>
          <p:cNvSpPr txBox="1"/>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lt1"/>
              </a:buClr>
              <a:buSzPts val="2400"/>
              <a:buFont typeface="Arial" panose="020B0604020202090204"/>
              <a:buChar char="•"/>
              <a:defRPr sz="2400"/>
            </a:lvl1pPr>
            <a:lvl2pPr marL="914400" lvl="1" indent="-355600" algn="l">
              <a:lnSpc>
                <a:spcPct val="100000"/>
              </a:lnSpc>
              <a:spcBef>
                <a:spcPts val="400"/>
              </a:spcBef>
              <a:spcAft>
                <a:spcPts val="0"/>
              </a:spcAft>
              <a:buClr>
                <a:schemeClr val="lt1"/>
              </a:buClr>
              <a:buSzPts val="2000"/>
              <a:buFont typeface="Arial" panose="020B0604020202090204"/>
              <a:buChar char="–"/>
              <a:defRPr sz="2000"/>
            </a:lvl2pPr>
            <a:lvl3pPr marL="1371600" lvl="2" indent="-342900" algn="l">
              <a:lnSpc>
                <a:spcPct val="100000"/>
              </a:lnSpc>
              <a:spcBef>
                <a:spcPts val="360"/>
              </a:spcBef>
              <a:spcAft>
                <a:spcPts val="0"/>
              </a:spcAft>
              <a:buClr>
                <a:schemeClr val="lt1"/>
              </a:buClr>
              <a:buSzPts val="1800"/>
              <a:buFont typeface="Arial" panose="020B0604020202090204"/>
              <a:buChar char="•"/>
              <a:defRPr sz="1800"/>
            </a:lvl3pPr>
            <a:lvl4pPr marL="1828800" lvl="3" indent="-330200" algn="l">
              <a:lnSpc>
                <a:spcPct val="100000"/>
              </a:lnSpc>
              <a:spcBef>
                <a:spcPts val="320"/>
              </a:spcBef>
              <a:spcAft>
                <a:spcPts val="0"/>
              </a:spcAft>
              <a:buClr>
                <a:schemeClr val="dk1"/>
              </a:buClr>
              <a:buSzPts val="1600"/>
              <a:buFont typeface="Arial" panose="020B0604020202090204"/>
              <a:buChar char="–"/>
              <a:defRPr sz="1600"/>
            </a:lvl4pPr>
            <a:lvl5pPr marL="2286000" lvl="4" indent="-330200" algn="l">
              <a:lnSpc>
                <a:spcPct val="100000"/>
              </a:lnSpc>
              <a:spcBef>
                <a:spcPts val="320"/>
              </a:spcBef>
              <a:spcAft>
                <a:spcPts val="0"/>
              </a:spcAft>
              <a:buClr>
                <a:schemeClr val="dk1"/>
              </a:buClr>
              <a:buSzPts val="1600"/>
              <a:buFont typeface="Arial" panose="020B0604020202090204"/>
              <a:buChar char="»"/>
              <a:defRPr sz="1600"/>
            </a:lvl5pPr>
            <a:lvl6pPr marL="2743200" lvl="5" indent="-330200" algn="l">
              <a:lnSpc>
                <a:spcPct val="100000"/>
              </a:lnSpc>
              <a:spcBef>
                <a:spcPts val="320"/>
              </a:spcBef>
              <a:spcAft>
                <a:spcPts val="0"/>
              </a:spcAft>
              <a:buClr>
                <a:schemeClr val="dk1"/>
              </a:buClr>
              <a:buSzPts val="1600"/>
              <a:buFont typeface="Arial" panose="020B0604020202090204"/>
              <a:buChar char="»"/>
              <a:defRPr sz="1600"/>
            </a:lvl6pPr>
            <a:lvl7pPr marL="3200400" lvl="6" indent="-330200" algn="l">
              <a:lnSpc>
                <a:spcPct val="100000"/>
              </a:lnSpc>
              <a:spcBef>
                <a:spcPts val="320"/>
              </a:spcBef>
              <a:spcAft>
                <a:spcPts val="0"/>
              </a:spcAft>
              <a:buClr>
                <a:schemeClr val="dk1"/>
              </a:buClr>
              <a:buSzPts val="1600"/>
              <a:buFont typeface="Arial" panose="020B0604020202090204"/>
              <a:buChar char="»"/>
              <a:defRPr sz="1600"/>
            </a:lvl7pPr>
            <a:lvl8pPr marL="3657600" lvl="7" indent="-330200" algn="l">
              <a:lnSpc>
                <a:spcPct val="100000"/>
              </a:lnSpc>
              <a:spcBef>
                <a:spcPts val="320"/>
              </a:spcBef>
              <a:spcAft>
                <a:spcPts val="0"/>
              </a:spcAft>
              <a:buClr>
                <a:schemeClr val="dk1"/>
              </a:buClr>
              <a:buSzPts val="1600"/>
              <a:buFont typeface="Arial" panose="020B0604020202090204"/>
              <a:buChar char="»"/>
              <a:defRPr sz="1600"/>
            </a:lvl8pPr>
            <a:lvl9pPr marL="4114800" lvl="8" indent="-330200" algn="l">
              <a:lnSpc>
                <a:spcPct val="100000"/>
              </a:lnSpc>
              <a:spcBef>
                <a:spcPts val="320"/>
              </a:spcBef>
              <a:spcAft>
                <a:spcPts val="0"/>
              </a:spcAft>
              <a:buClr>
                <a:schemeClr val="dk1"/>
              </a:buClr>
              <a:buSzPts val="1600"/>
              <a:buFont typeface="Arial" panose="020B0604020202090204"/>
              <a:buChar char="»"/>
              <a:defRPr sz="1600"/>
            </a:lvl9pPr>
          </a:lstStyle>
          <a:p/>
        </p:txBody>
      </p:sp>
      <p:sp>
        <p:nvSpPr>
          <p:cNvPr id="29" name="Google Shape;29;p6"/>
          <p:cNvSpPr txBox="1"/>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lt1"/>
              </a:buClr>
              <a:buSzPts val="2400"/>
              <a:buFont typeface="Arial" panose="020B0604020202090204"/>
              <a:buNone/>
              <a:defRPr sz="2400" b="1"/>
            </a:lvl1pPr>
            <a:lvl2pPr marL="914400" lvl="1" indent="-228600" algn="l">
              <a:lnSpc>
                <a:spcPct val="100000"/>
              </a:lnSpc>
              <a:spcBef>
                <a:spcPts val="400"/>
              </a:spcBef>
              <a:spcAft>
                <a:spcPts val="0"/>
              </a:spcAft>
              <a:buClr>
                <a:schemeClr val="lt1"/>
              </a:buClr>
              <a:buSzPts val="2000"/>
              <a:buFont typeface="Arial" panose="020B0604020202090204"/>
              <a:buNone/>
              <a:defRPr sz="2000" b="1"/>
            </a:lvl2pPr>
            <a:lvl3pPr marL="1371600" lvl="2" indent="-228600" algn="l">
              <a:lnSpc>
                <a:spcPct val="100000"/>
              </a:lnSpc>
              <a:spcBef>
                <a:spcPts val="360"/>
              </a:spcBef>
              <a:spcAft>
                <a:spcPts val="0"/>
              </a:spcAft>
              <a:buClr>
                <a:schemeClr val="lt1"/>
              </a:buClr>
              <a:buSzPts val="1800"/>
              <a:buFont typeface="Arial" panose="020B0604020202090204"/>
              <a:buNone/>
              <a:defRPr sz="1800" b="1"/>
            </a:lvl3pPr>
            <a:lvl4pPr marL="1828800" lvl="3" indent="-228600" algn="l">
              <a:lnSpc>
                <a:spcPct val="100000"/>
              </a:lnSpc>
              <a:spcBef>
                <a:spcPts val="320"/>
              </a:spcBef>
              <a:spcAft>
                <a:spcPts val="0"/>
              </a:spcAft>
              <a:buClr>
                <a:schemeClr val="dk1"/>
              </a:buClr>
              <a:buSzPts val="1600"/>
              <a:buFont typeface="Arial" panose="020B0604020202090204"/>
              <a:buNone/>
              <a:defRPr sz="1600" b="1"/>
            </a:lvl4pPr>
            <a:lvl5pPr marL="2286000" lvl="4" indent="-228600" algn="l">
              <a:lnSpc>
                <a:spcPct val="100000"/>
              </a:lnSpc>
              <a:spcBef>
                <a:spcPts val="320"/>
              </a:spcBef>
              <a:spcAft>
                <a:spcPts val="0"/>
              </a:spcAft>
              <a:buClr>
                <a:schemeClr val="dk1"/>
              </a:buClr>
              <a:buSzPts val="1600"/>
              <a:buFont typeface="Arial" panose="020B0604020202090204"/>
              <a:buNone/>
              <a:defRPr sz="1600" b="1"/>
            </a:lvl5pPr>
            <a:lvl6pPr marL="2743200" lvl="5" indent="-228600" algn="l">
              <a:lnSpc>
                <a:spcPct val="100000"/>
              </a:lnSpc>
              <a:spcBef>
                <a:spcPts val="320"/>
              </a:spcBef>
              <a:spcAft>
                <a:spcPts val="0"/>
              </a:spcAft>
              <a:buClr>
                <a:schemeClr val="dk1"/>
              </a:buClr>
              <a:buSzPts val="1600"/>
              <a:buFont typeface="Arial" panose="020B0604020202090204"/>
              <a:buNone/>
              <a:defRPr sz="1600" b="1"/>
            </a:lvl6pPr>
            <a:lvl7pPr marL="3200400" lvl="6" indent="-228600" algn="l">
              <a:lnSpc>
                <a:spcPct val="100000"/>
              </a:lnSpc>
              <a:spcBef>
                <a:spcPts val="320"/>
              </a:spcBef>
              <a:spcAft>
                <a:spcPts val="0"/>
              </a:spcAft>
              <a:buClr>
                <a:schemeClr val="dk1"/>
              </a:buClr>
              <a:buSzPts val="1600"/>
              <a:buFont typeface="Arial" panose="020B0604020202090204"/>
              <a:buNone/>
              <a:defRPr sz="1600" b="1"/>
            </a:lvl7pPr>
            <a:lvl8pPr marL="3657600" lvl="7" indent="-228600" algn="l">
              <a:lnSpc>
                <a:spcPct val="100000"/>
              </a:lnSpc>
              <a:spcBef>
                <a:spcPts val="320"/>
              </a:spcBef>
              <a:spcAft>
                <a:spcPts val="0"/>
              </a:spcAft>
              <a:buClr>
                <a:schemeClr val="dk1"/>
              </a:buClr>
              <a:buSzPts val="1600"/>
              <a:buFont typeface="Arial" panose="020B0604020202090204"/>
              <a:buNone/>
              <a:defRPr sz="1600" b="1"/>
            </a:lvl8pPr>
            <a:lvl9pPr marL="4114800" lvl="8" indent="-228600" algn="l">
              <a:lnSpc>
                <a:spcPct val="100000"/>
              </a:lnSpc>
              <a:spcBef>
                <a:spcPts val="320"/>
              </a:spcBef>
              <a:spcAft>
                <a:spcPts val="0"/>
              </a:spcAft>
              <a:buClr>
                <a:schemeClr val="dk1"/>
              </a:buClr>
              <a:buSzPts val="1600"/>
              <a:buFont typeface="Arial" panose="020B0604020202090204"/>
              <a:buNone/>
              <a:defRPr sz="1600" b="1"/>
            </a:lvl9pPr>
          </a:lstStyle>
          <a:p/>
        </p:txBody>
      </p:sp>
      <p:sp>
        <p:nvSpPr>
          <p:cNvPr id="30" name="Google Shape;30;p6"/>
          <p:cNvSpPr txBox="1"/>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lt1"/>
              </a:buClr>
              <a:buSzPts val="2400"/>
              <a:buFont typeface="Arial" panose="020B0604020202090204"/>
              <a:buChar char="•"/>
              <a:defRPr sz="2400"/>
            </a:lvl1pPr>
            <a:lvl2pPr marL="914400" lvl="1" indent="-355600" algn="l">
              <a:lnSpc>
                <a:spcPct val="100000"/>
              </a:lnSpc>
              <a:spcBef>
                <a:spcPts val="400"/>
              </a:spcBef>
              <a:spcAft>
                <a:spcPts val="0"/>
              </a:spcAft>
              <a:buClr>
                <a:schemeClr val="lt1"/>
              </a:buClr>
              <a:buSzPts val="2000"/>
              <a:buFont typeface="Arial" panose="020B0604020202090204"/>
              <a:buChar char="–"/>
              <a:defRPr sz="2000"/>
            </a:lvl2pPr>
            <a:lvl3pPr marL="1371600" lvl="2" indent="-342900" algn="l">
              <a:lnSpc>
                <a:spcPct val="100000"/>
              </a:lnSpc>
              <a:spcBef>
                <a:spcPts val="360"/>
              </a:spcBef>
              <a:spcAft>
                <a:spcPts val="0"/>
              </a:spcAft>
              <a:buClr>
                <a:schemeClr val="lt1"/>
              </a:buClr>
              <a:buSzPts val="1800"/>
              <a:buFont typeface="Arial" panose="020B0604020202090204"/>
              <a:buChar char="•"/>
              <a:defRPr sz="1800"/>
            </a:lvl3pPr>
            <a:lvl4pPr marL="1828800" lvl="3" indent="-330200" algn="l">
              <a:lnSpc>
                <a:spcPct val="100000"/>
              </a:lnSpc>
              <a:spcBef>
                <a:spcPts val="320"/>
              </a:spcBef>
              <a:spcAft>
                <a:spcPts val="0"/>
              </a:spcAft>
              <a:buClr>
                <a:schemeClr val="dk1"/>
              </a:buClr>
              <a:buSzPts val="1600"/>
              <a:buFont typeface="Arial" panose="020B0604020202090204"/>
              <a:buChar char="–"/>
              <a:defRPr sz="1600"/>
            </a:lvl4pPr>
            <a:lvl5pPr marL="2286000" lvl="4" indent="-330200" algn="l">
              <a:lnSpc>
                <a:spcPct val="100000"/>
              </a:lnSpc>
              <a:spcBef>
                <a:spcPts val="320"/>
              </a:spcBef>
              <a:spcAft>
                <a:spcPts val="0"/>
              </a:spcAft>
              <a:buClr>
                <a:schemeClr val="dk1"/>
              </a:buClr>
              <a:buSzPts val="1600"/>
              <a:buFont typeface="Arial" panose="020B0604020202090204"/>
              <a:buChar char="»"/>
              <a:defRPr sz="1600"/>
            </a:lvl5pPr>
            <a:lvl6pPr marL="2743200" lvl="5" indent="-330200" algn="l">
              <a:lnSpc>
                <a:spcPct val="100000"/>
              </a:lnSpc>
              <a:spcBef>
                <a:spcPts val="320"/>
              </a:spcBef>
              <a:spcAft>
                <a:spcPts val="0"/>
              </a:spcAft>
              <a:buClr>
                <a:schemeClr val="dk1"/>
              </a:buClr>
              <a:buSzPts val="1600"/>
              <a:buFont typeface="Arial" panose="020B0604020202090204"/>
              <a:buChar char="»"/>
              <a:defRPr sz="1600"/>
            </a:lvl6pPr>
            <a:lvl7pPr marL="3200400" lvl="6" indent="-330200" algn="l">
              <a:lnSpc>
                <a:spcPct val="100000"/>
              </a:lnSpc>
              <a:spcBef>
                <a:spcPts val="320"/>
              </a:spcBef>
              <a:spcAft>
                <a:spcPts val="0"/>
              </a:spcAft>
              <a:buClr>
                <a:schemeClr val="dk1"/>
              </a:buClr>
              <a:buSzPts val="1600"/>
              <a:buFont typeface="Arial" panose="020B0604020202090204"/>
              <a:buChar char="»"/>
              <a:defRPr sz="1600"/>
            </a:lvl7pPr>
            <a:lvl8pPr marL="3657600" lvl="7" indent="-330200" algn="l">
              <a:lnSpc>
                <a:spcPct val="100000"/>
              </a:lnSpc>
              <a:spcBef>
                <a:spcPts val="320"/>
              </a:spcBef>
              <a:spcAft>
                <a:spcPts val="0"/>
              </a:spcAft>
              <a:buClr>
                <a:schemeClr val="dk1"/>
              </a:buClr>
              <a:buSzPts val="1600"/>
              <a:buFont typeface="Arial" panose="020B0604020202090204"/>
              <a:buChar char="»"/>
              <a:defRPr sz="1600"/>
            </a:lvl8pPr>
            <a:lvl9pPr marL="4114800" lvl="8" indent="-330200" algn="l">
              <a:lnSpc>
                <a:spcPct val="100000"/>
              </a:lnSpc>
              <a:spcBef>
                <a:spcPts val="320"/>
              </a:spcBef>
              <a:spcAft>
                <a:spcPts val="0"/>
              </a:spcAft>
              <a:buClr>
                <a:schemeClr val="dk1"/>
              </a:buClr>
              <a:buSzPts val="1600"/>
              <a:buFont typeface="Arial" panose="020B0604020202090204"/>
              <a:buChar char="»"/>
              <a:defRPr sz="16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matchingName="Только заголовок">
  <p:cSld name="TITLE_ONLY">
    <p:spTree>
      <p:nvGrpSpPr>
        <p:cNvPr id="31" name="Shape 31"/>
        <p:cNvGrpSpPr/>
        <p:nvPr/>
      </p:nvGrpSpPr>
      <p:grpSpPr>
        <a:xfrm>
          <a:off x="0" y="0"/>
          <a:ext cx="0" cy="0"/>
          <a:chOff x="0" y="0"/>
          <a:chExt cx="0" cy="0"/>
        </a:xfrm>
      </p:grpSpPr>
      <p:sp>
        <p:nvSpPr>
          <p:cNvPr id="32" name="Google Shape;32;p7"/>
          <p:cNvSpPr txBox="1"/>
          <p:nvPr>
            <p:ph type="title"/>
          </p:nvPr>
        </p:nvSpPr>
        <p:spPr>
          <a:xfrm>
            <a:off x="1116013" y="260350"/>
            <a:ext cx="7488237" cy="508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matchingName="Пустой слайд">
  <p:cSld name="BLANK">
    <p:spTree>
      <p:nvGrpSpPr>
        <p:cNvPr id="33" name="Shape 3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matchingName="Объект с подписью">
  <p:cSld name="OBJECT_WITH_CAPTION_TEXT">
    <p:spTree>
      <p:nvGrpSpPr>
        <p:cNvPr id="34" name="Shape 34"/>
        <p:cNvGrpSpPr/>
        <p:nvPr/>
      </p:nvGrpSpPr>
      <p:grpSpPr>
        <a:xfrm>
          <a:off x="0" y="0"/>
          <a:ext cx="0" cy="0"/>
          <a:chOff x="0" y="0"/>
          <a:chExt cx="0" cy="0"/>
        </a:xfrm>
      </p:grpSpPr>
      <p:sp>
        <p:nvSpPr>
          <p:cNvPr id="35" name="Google Shape;35;p9"/>
          <p:cNvSpPr txBox="1"/>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9"/>
          <p:cNvSpPr txBox="1"/>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lt1"/>
              </a:buClr>
              <a:buSzPts val="3200"/>
              <a:buFont typeface="Arial" panose="020B0604020202090204"/>
              <a:buChar char="•"/>
              <a:defRPr sz="3200"/>
            </a:lvl1pPr>
            <a:lvl2pPr marL="914400" lvl="1" indent="-406400" algn="l">
              <a:lnSpc>
                <a:spcPct val="100000"/>
              </a:lnSpc>
              <a:spcBef>
                <a:spcPts val="560"/>
              </a:spcBef>
              <a:spcAft>
                <a:spcPts val="0"/>
              </a:spcAft>
              <a:buClr>
                <a:schemeClr val="lt1"/>
              </a:buClr>
              <a:buSzPts val="2800"/>
              <a:buFont typeface="Arial" panose="020B0604020202090204"/>
              <a:buChar char="–"/>
              <a:defRPr sz="2800"/>
            </a:lvl2pPr>
            <a:lvl3pPr marL="1371600" lvl="2" indent="-381000" algn="l">
              <a:lnSpc>
                <a:spcPct val="100000"/>
              </a:lnSpc>
              <a:spcBef>
                <a:spcPts val="480"/>
              </a:spcBef>
              <a:spcAft>
                <a:spcPts val="0"/>
              </a:spcAft>
              <a:buClr>
                <a:schemeClr val="lt1"/>
              </a:buClr>
              <a:buSzPts val="2400"/>
              <a:buFont typeface="Arial" panose="020B0604020202090204"/>
              <a:buChar char="•"/>
              <a:defRPr sz="2400"/>
            </a:lvl3pPr>
            <a:lvl4pPr marL="1828800" lvl="3" indent="-355600" algn="l">
              <a:lnSpc>
                <a:spcPct val="100000"/>
              </a:lnSpc>
              <a:spcBef>
                <a:spcPts val="400"/>
              </a:spcBef>
              <a:spcAft>
                <a:spcPts val="0"/>
              </a:spcAft>
              <a:buClr>
                <a:schemeClr val="dk1"/>
              </a:buClr>
              <a:buSzPts val="2000"/>
              <a:buFont typeface="Arial" panose="020B0604020202090204"/>
              <a:buChar char="–"/>
              <a:defRPr sz="2000"/>
            </a:lvl4pPr>
            <a:lvl5pPr marL="2286000" lvl="4" indent="-355600" algn="l">
              <a:lnSpc>
                <a:spcPct val="100000"/>
              </a:lnSpc>
              <a:spcBef>
                <a:spcPts val="400"/>
              </a:spcBef>
              <a:spcAft>
                <a:spcPts val="0"/>
              </a:spcAft>
              <a:buClr>
                <a:schemeClr val="dk1"/>
              </a:buClr>
              <a:buSzPts val="2000"/>
              <a:buFont typeface="Arial" panose="020B0604020202090204"/>
              <a:buChar char="»"/>
              <a:defRPr sz="2000"/>
            </a:lvl5pPr>
            <a:lvl6pPr marL="2743200" lvl="5" indent="-355600" algn="l">
              <a:lnSpc>
                <a:spcPct val="100000"/>
              </a:lnSpc>
              <a:spcBef>
                <a:spcPts val="400"/>
              </a:spcBef>
              <a:spcAft>
                <a:spcPts val="0"/>
              </a:spcAft>
              <a:buClr>
                <a:schemeClr val="dk1"/>
              </a:buClr>
              <a:buSzPts val="2000"/>
              <a:buFont typeface="Arial" panose="020B0604020202090204"/>
              <a:buChar char="»"/>
              <a:defRPr sz="2000"/>
            </a:lvl6pPr>
            <a:lvl7pPr marL="3200400" lvl="6" indent="-355600" algn="l">
              <a:lnSpc>
                <a:spcPct val="100000"/>
              </a:lnSpc>
              <a:spcBef>
                <a:spcPts val="400"/>
              </a:spcBef>
              <a:spcAft>
                <a:spcPts val="0"/>
              </a:spcAft>
              <a:buClr>
                <a:schemeClr val="dk1"/>
              </a:buClr>
              <a:buSzPts val="2000"/>
              <a:buFont typeface="Arial" panose="020B0604020202090204"/>
              <a:buChar char="»"/>
              <a:defRPr sz="2000"/>
            </a:lvl7pPr>
            <a:lvl8pPr marL="3657600" lvl="7" indent="-355600" algn="l">
              <a:lnSpc>
                <a:spcPct val="100000"/>
              </a:lnSpc>
              <a:spcBef>
                <a:spcPts val="400"/>
              </a:spcBef>
              <a:spcAft>
                <a:spcPts val="0"/>
              </a:spcAft>
              <a:buClr>
                <a:schemeClr val="dk1"/>
              </a:buClr>
              <a:buSzPts val="2000"/>
              <a:buFont typeface="Arial" panose="020B0604020202090204"/>
              <a:buChar char="»"/>
              <a:defRPr sz="2000"/>
            </a:lvl8pPr>
            <a:lvl9pPr marL="4114800" lvl="8" indent="-355600" algn="l">
              <a:lnSpc>
                <a:spcPct val="100000"/>
              </a:lnSpc>
              <a:spcBef>
                <a:spcPts val="400"/>
              </a:spcBef>
              <a:spcAft>
                <a:spcPts val="0"/>
              </a:spcAft>
              <a:buClr>
                <a:schemeClr val="dk1"/>
              </a:buClr>
              <a:buSzPts val="2000"/>
              <a:buFont typeface="Arial" panose="020B0604020202090204"/>
              <a:buChar char="»"/>
              <a:defRPr sz="2000"/>
            </a:lvl9pPr>
          </a:lstStyle>
          <a:p/>
        </p:txBody>
      </p:sp>
      <p:sp>
        <p:nvSpPr>
          <p:cNvPr id="37" name="Google Shape;37;p9"/>
          <p:cNvSpPr txBox="1"/>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lt1"/>
              </a:buClr>
              <a:buSzPts val="1400"/>
              <a:buFont typeface="Arial" panose="020B0604020202090204"/>
              <a:buNone/>
              <a:defRPr sz="1400"/>
            </a:lvl1pPr>
            <a:lvl2pPr marL="914400" lvl="1" indent="-228600" algn="l">
              <a:lnSpc>
                <a:spcPct val="100000"/>
              </a:lnSpc>
              <a:spcBef>
                <a:spcPts val="240"/>
              </a:spcBef>
              <a:spcAft>
                <a:spcPts val="0"/>
              </a:spcAft>
              <a:buClr>
                <a:schemeClr val="lt1"/>
              </a:buClr>
              <a:buSzPts val="1200"/>
              <a:buFont typeface="Arial" panose="020B0604020202090204"/>
              <a:buNone/>
              <a:defRPr sz="1200"/>
            </a:lvl2pPr>
            <a:lvl3pPr marL="1371600" lvl="2" indent="-228600" algn="l">
              <a:lnSpc>
                <a:spcPct val="100000"/>
              </a:lnSpc>
              <a:spcBef>
                <a:spcPts val="200"/>
              </a:spcBef>
              <a:spcAft>
                <a:spcPts val="0"/>
              </a:spcAft>
              <a:buClr>
                <a:schemeClr val="lt1"/>
              </a:buClr>
              <a:buSzPts val="1000"/>
              <a:buFont typeface="Arial" panose="020B0604020202090204"/>
              <a:buNone/>
              <a:defRPr sz="1000"/>
            </a:lvl3pPr>
            <a:lvl4pPr marL="1828800" lvl="3" indent="-228600" algn="l">
              <a:lnSpc>
                <a:spcPct val="100000"/>
              </a:lnSpc>
              <a:spcBef>
                <a:spcPts val="180"/>
              </a:spcBef>
              <a:spcAft>
                <a:spcPts val="0"/>
              </a:spcAft>
              <a:buClr>
                <a:schemeClr val="dk1"/>
              </a:buClr>
              <a:buSzPts val="900"/>
              <a:buFont typeface="Arial" panose="020B0604020202090204"/>
              <a:buNone/>
              <a:defRPr sz="900"/>
            </a:lvl4pPr>
            <a:lvl5pPr marL="2286000" lvl="4" indent="-228600" algn="l">
              <a:lnSpc>
                <a:spcPct val="100000"/>
              </a:lnSpc>
              <a:spcBef>
                <a:spcPts val="180"/>
              </a:spcBef>
              <a:spcAft>
                <a:spcPts val="0"/>
              </a:spcAft>
              <a:buClr>
                <a:schemeClr val="dk1"/>
              </a:buClr>
              <a:buSzPts val="900"/>
              <a:buFont typeface="Arial" panose="020B0604020202090204"/>
              <a:buNone/>
              <a:defRPr sz="900"/>
            </a:lvl5pPr>
            <a:lvl6pPr marL="2743200" lvl="5" indent="-228600" algn="l">
              <a:lnSpc>
                <a:spcPct val="100000"/>
              </a:lnSpc>
              <a:spcBef>
                <a:spcPts val="180"/>
              </a:spcBef>
              <a:spcAft>
                <a:spcPts val="0"/>
              </a:spcAft>
              <a:buClr>
                <a:schemeClr val="dk1"/>
              </a:buClr>
              <a:buSzPts val="900"/>
              <a:buFont typeface="Arial" panose="020B0604020202090204"/>
              <a:buNone/>
              <a:defRPr sz="900"/>
            </a:lvl6pPr>
            <a:lvl7pPr marL="3200400" lvl="6" indent="-228600" algn="l">
              <a:lnSpc>
                <a:spcPct val="100000"/>
              </a:lnSpc>
              <a:spcBef>
                <a:spcPts val="180"/>
              </a:spcBef>
              <a:spcAft>
                <a:spcPts val="0"/>
              </a:spcAft>
              <a:buClr>
                <a:schemeClr val="dk1"/>
              </a:buClr>
              <a:buSzPts val="900"/>
              <a:buFont typeface="Arial" panose="020B0604020202090204"/>
              <a:buNone/>
              <a:defRPr sz="900"/>
            </a:lvl7pPr>
            <a:lvl8pPr marL="3657600" lvl="7" indent="-228600" algn="l">
              <a:lnSpc>
                <a:spcPct val="100000"/>
              </a:lnSpc>
              <a:spcBef>
                <a:spcPts val="180"/>
              </a:spcBef>
              <a:spcAft>
                <a:spcPts val="0"/>
              </a:spcAft>
              <a:buClr>
                <a:schemeClr val="dk1"/>
              </a:buClr>
              <a:buSzPts val="900"/>
              <a:buFont typeface="Arial" panose="020B0604020202090204"/>
              <a:buNone/>
              <a:defRPr sz="900"/>
            </a:lvl8pPr>
            <a:lvl9pPr marL="4114800" lvl="8" indent="-228600" algn="l">
              <a:lnSpc>
                <a:spcPct val="100000"/>
              </a:lnSpc>
              <a:spcBef>
                <a:spcPts val="180"/>
              </a:spcBef>
              <a:spcAft>
                <a:spcPts val="0"/>
              </a:spcAft>
              <a:buClr>
                <a:schemeClr val="dk1"/>
              </a:buClr>
              <a:buSzPts val="900"/>
              <a:buFont typeface="Arial" panose="020B0604020202090204"/>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matchingName="Рисунок с подписью">
  <p:cSld name="PICTURE_WITH_CAPTION_TEXT">
    <p:spTree>
      <p:nvGrpSpPr>
        <p:cNvPr id="38" name="Shape 38"/>
        <p:cNvGrpSpPr/>
        <p:nvPr/>
      </p:nvGrpSpPr>
      <p:grpSpPr>
        <a:xfrm>
          <a:off x="0" y="0"/>
          <a:ext cx="0" cy="0"/>
          <a:chOff x="0" y="0"/>
          <a:chExt cx="0" cy="0"/>
        </a:xfrm>
      </p:grpSpPr>
      <p:sp>
        <p:nvSpPr>
          <p:cNvPr id="39" name="Google Shape;39;p10"/>
          <p:cNvSpPr txBox="1"/>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0"/>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lt1"/>
              </a:buClr>
              <a:buSzPts val="32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560"/>
              </a:spcBef>
              <a:spcAft>
                <a:spcPts val="0"/>
              </a:spcAft>
              <a:buClr>
                <a:schemeClr val="lt1"/>
              </a:buClr>
              <a:buSzPts val="2800"/>
              <a:buFont typeface="Arial" panose="020B0604020202090204"/>
              <a:buNone/>
              <a:defRPr sz="2800" b="1" i="0" u="none" strike="noStrike" cap="none">
                <a:solidFill>
                  <a:schemeClr val="lt1"/>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480"/>
              </a:spcBef>
              <a:spcAft>
                <a:spcPts val="0"/>
              </a:spcAft>
              <a:buClr>
                <a:schemeClr val="lt1"/>
              </a:buClr>
              <a:buSzPts val="2400"/>
              <a:buFont typeface="Arial" panose="020B0604020202090204"/>
              <a:buNone/>
              <a:defRPr sz="2400" b="0" i="0" u="none" strike="noStrike" cap="none">
                <a:solidFill>
                  <a:schemeClr val="lt1"/>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400"/>
              </a:spcBef>
              <a:spcAft>
                <a:spcPts val="0"/>
              </a:spcAft>
              <a:buClr>
                <a:schemeClr val="dk1"/>
              </a:buClr>
              <a:buSzPts val="2000"/>
              <a:buFont typeface="Arial" panose="020B0604020202090204"/>
              <a:buNone/>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400"/>
              </a:spcBef>
              <a:spcAft>
                <a:spcPts val="0"/>
              </a:spcAft>
              <a:buClr>
                <a:schemeClr val="dk1"/>
              </a:buClr>
              <a:buSzPts val="2000"/>
              <a:buFont typeface="Arial" panose="020B0604020202090204"/>
              <a:buNone/>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400"/>
              </a:spcBef>
              <a:spcAft>
                <a:spcPts val="0"/>
              </a:spcAft>
              <a:buClr>
                <a:schemeClr val="dk1"/>
              </a:buClr>
              <a:buSzPts val="2000"/>
              <a:buFont typeface="Arial" panose="020B0604020202090204"/>
              <a:buNone/>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400"/>
              </a:spcBef>
              <a:spcAft>
                <a:spcPts val="0"/>
              </a:spcAft>
              <a:buClr>
                <a:schemeClr val="dk1"/>
              </a:buClr>
              <a:buSzPts val="2000"/>
              <a:buFont typeface="Arial" panose="020B0604020202090204"/>
              <a:buNone/>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400"/>
              </a:spcBef>
              <a:spcAft>
                <a:spcPts val="0"/>
              </a:spcAft>
              <a:buClr>
                <a:schemeClr val="dk1"/>
              </a:buClr>
              <a:buSzPts val="2000"/>
              <a:buFont typeface="Arial" panose="020B0604020202090204"/>
              <a:buNone/>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400"/>
              </a:spcBef>
              <a:spcAft>
                <a:spcPts val="0"/>
              </a:spcAft>
              <a:buClr>
                <a:schemeClr val="dk1"/>
              </a:buClr>
              <a:buSzPts val="2000"/>
              <a:buFont typeface="Arial" panose="020B0604020202090204"/>
              <a:buNone/>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9pPr>
          </a:lstStyle>
          <a:p/>
        </p:txBody>
      </p:sp>
      <p:sp>
        <p:nvSpPr>
          <p:cNvPr id="41" name="Google Shape;41;p10"/>
          <p:cNvSpPr txBox="1"/>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lt1"/>
              </a:buClr>
              <a:buSzPts val="1400"/>
              <a:buFont typeface="Arial" panose="020B0604020202090204"/>
              <a:buNone/>
              <a:defRPr sz="1400"/>
            </a:lvl1pPr>
            <a:lvl2pPr marL="914400" lvl="1" indent="-228600" algn="l">
              <a:lnSpc>
                <a:spcPct val="100000"/>
              </a:lnSpc>
              <a:spcBef>
                <a:spcPts val="240"/>
              </a:spcBef>
              <a:spcAft>
                <a:spcPts val="0"/>
              </a:spcAft>
              <a:buClr>
                <a:schemeClr val="lt1"/>
              </a:buClr>
              <a:buSzPts val="1200"/>
              <a:buFont typeface="Arial" panose="020B0604020202090204"/>
              <a:buNone/>
              <a:defRPr sz="1200"/>
            </a:lvl2pPr>
            <a:lvl3pPr marL="1371600" lvl="2" indent="-228600" algn="l">
              <a:lnSpc>
                <a:spcPct val="100000"/>
              </a:lnSpc>
              <a:spcBef>
                <a:spcPts val="200"/>
              </a:spcBef>
              <a:spcAft>
                <a:spcPts val="0"/>
              </a:spcAft>
              <a:buClr>
                <a:schemeClr val="lt1"/>
              </a:buClr>
              <a:buSzPts val="1000"/>
              <a:buFont typeface="Arial" panose="020B0604020202090204"/>
              <a:buNone/>
              <a:defRPr sz="1000"/>
            </a:lvl3pPr>
            <a:lvl4pPr marL="1828800" lvl="3" indent="-228600" algn="l">
              <a:lnSpc>
                <a:spcPct val="100000"/>
              </a:lnSpc>
              <a:spcBef>
                <a:spcPts val="180"/>
              </a:spcBef>
              <a:spcAft>
                <a:spcPts val="0"/>
              </a:spcAft>
              <a:buClr>
                <a:schemeClr val="dk1"/>
              </a:buClr>
              <a:buSzPts val="900"/>
              <a:buFont typeface="Arial" panose="020B0604020202090204"/>
              <a:buNone/>
              <a:defRPr sz="900"/>
            </a:lvl4pPr>
            <a:lvl5pPr marL="2286000" lvl="4" indent="-228600" algn="l">
              <a:lnSpc>
                <a:spcPct val="100000"/>
              </a:lnSpc>
              <a:spcBef>
                <a:spcPts val="180"/>
              </a:spcBef>
              <a:spcAft>
                <a:spcPts val="0"/>
              </a:spcAft>
              <a:buClr>
                <a:schemeClr val="dk1"/>
              </a:buClr>
              <a:buSzPts val="900"/>
              <a:buFont typeface="Arial" panose="020B0604020202090204"/>
              <a:buNone/>
              <a:defRPr sz="900"/>
            </a:lvl5pPr>
            <a:lvl6pPr marL="2743200" lvl="5" indent="-228600" algn="l">
              <a:lnSpc>
                <a:spcPct val="100000"/>
              </a:lnSpc>
              <a:spcBef>
                <a:spcPts val="180"/>
              </a:spcBef>
              <a:spcAft>
                <a:spcPts val="0"/>
              </a:spcAft>
              <a:buClr>
                <a:schemeClr val="dk1"/>
              </a:buClr>
              <a:buSzPts val="900"/>
              <a:buFont typeface="Arial" panose="020B0604020202090204"/>
              <a:buNone/>
              <a:defRPr sz="900"/>
            </a:lvl6pPr>
            <a:lvl7pPr marL="3200400" lvl="6" indent="-228600" algn="l">
              <a:lnSpc>
                <a:spcPct val="100000"/>
              </a:lnSpc>
              <a:spcBef>
                <a:spcPts val="180"/>
              </a:spcBef>
              <a:spcAft>
                <a:spcPts val="0"/>
              </a:spcAft>
              <a:buClr>
                <a:schemeClr val="dk1"/>
              </a:buClr>
              <a:buSzPts val="900"/>
              <a:buFont typeface="Arial" panose="020B0604020202090204"/>
              <a:buNone/>
              <a:defRPr sz="900"/>
            </a:lvl7pPr>
            <a:lvl8pPr marL="3657600" lvl="7" indent="-228600" algn="l">
              <a:lnSpc>
                <a:spcPct val="100000"/>
              </a:lnSpc>
              <a:spcBef>
                <a:spcPts val="180"/>
              </a:spcBef>
              <a:spcAft>
                <a:spcPts val="0"/>
              </a:spcAft>
              <a:buClr>
                <a:schemeClr val="dk1"/>
              </a:buClr>
              <a:buSzPts val="900"/>
              <a:buFont typeface="Arial" panose="020B0604020202090204"/>
              <a:buNone/>
              <a:defRPr sz="900"/>
            </a:lvl8pPr>
            <a:lvl9pPr marL="4114800" lvl="8" indent="-228600" algn="l">
              <a:lnSpc>
                <a:spcPct val="100000"/>
              </a:lnSpc>
              <a:spcBef>
                <a:spcPts val="180"/>
              </a:spcBef>
              <a:spcAft>
                <a:spcPts val="0"/>
              </a:spcAft>
              <a:buClr>
                <a:schemeClr val="dk1"/>
              </a:buClr>
              <a:buSzPts val="900"/>
              <a:buFont typeface="Arial" panose="020B0604020202090204"/>
              <a:buNone/>
              <a:defRPr sz="9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stretch>
            <a:fillRect/>
          </a:stretch>
        </a:blipFill>
        <a:effectLst/>
      </p:bgPr>
    </p:bg>
    <p:spTree>
      <p:nvGrpSpPr>
        <p:cNvPr id="9" name="Shape 9"/>
        <p:cNvGrpSpPr/>
        <p:nvPr/>
      </p:nvGrpSpPr>
      <p:grpSpPr>
        <a:xfrm>
          <a:off x="0" y="0"/>
          <a:ext cx="0" cy="0"/>
          <a:chOff x="0" y="0"/>
          <a:chExt cx="0" cy="0"/>
        </a:xfrm>
      </p:grpSpPr>
      <p:sp>
        <p:nvSpPr>
          <p:cNvPr id="10" name="Google Shape;10;p1"/>
          <p:cNvSpPr txBox="1"/>
          <p:nvPr>
            <p:ph type="title"/>
          </p:nvPr>
        </p:nvSpPr>
        <p:spPr>
          <a:xfrm>
            <a:off x="1116013" y="260350"/>
            <a:ext cx="7488237" cy="508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0"/>
              </a:spcBef>
              <a:spcAft>
                <a:spcPts val="0"/>
              </a:spcAft>
              <a:buClr>
                <a:srgbClr val="000000"/>
              </a:buClr>
              <a:buSzPts val="14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0"/>
              </a:spcBef>
              <a:spcAft>
                <a:spcPts val="0"/>
              </a:spcAft>
              <a:buClr>
                <a:srgbClr val="000000"/>
              </a:buClr>
              <a:buSzPts val="14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0"/>
              </a:spcBef>
              <a:spcAft>
                <a:spcPts val="0"/>
              </a:spcAft>
              <a:buClr>
                <a:srgbClr val="000000"/>
              </a:buClr>
              <a:buSzPts val="14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0"/>
              </a:spcBef>
              <a:spcAft>
                <a:spcPts val="0"/>
              </a:spcAft>
              <a:buClr>
                <a:srgbClr val="000000"/>
              </a:buClr>
              <a:buSzPts val="14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0"/>
              </a:spcBef>
              <a:spcAft>
                <a:spcPts val="0"/>
              </a:spcAft>
              <a:buClr>
                <a:srgbClr val="000000"/>
              </a:buClr>
              <a:buSzPts val="14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0"/>
              </a:spcBef>
              <a:spcAft>
                <a:spcPts val="0"/>
              </a:spcAft>
              <a:buClr>
                <a:srgbClr val="000000"/>
              </a:buClr>
              <a:buSzPts val="14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0"/>
              </a:spcBef>
              <a:spcAft>
                <a:spcPts val="0"/>
              </a:spcAft>
              <a:buClr>
                <a:srgbClr val="000000"/>
              </a:buClr>
              <a:buSzPts val="14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0"/>
              </a:spcBef>
              <a:spcAft>
                <a:spcPts val="0"/>
              </a:spcAft>
              <a:buClr>
                <a:srgbClr val="000000"/>
              </a:buClr>
              <a:buSzPts val="1400"/>
              <a:buFont typeface="Arial" panose="020B0604020202090204"/>
              <a:buNone/>
              <a:defRPr sz="3200" b="0" i="0" u="none" strike="noStrike" cap="none">
                <a:solidFill>
                  <a:schemeClr val="lt1"/>
                </a:solidFill>
                <a:latin typeface="Arial" panose="020B0604020202090204"/>
                <a:ea typeface="Arial" panose="020B0604020202090204"/>
                <a:cs typeface="Arial" panose="020B0604020202090204"/>
                <a:sym typeface="Arial" panose="020B0604020202090204"/>
              </a:defRPr>
            </a:lvl9pPr>
          </a:lstStyle>
          <a:p/>
        </p:txBody>
      </p:sp>
      <p:sp>
        <p:nvSpPr>
          <p:cNvPr id="11" name="Google Shape;11;p1"/>
          <p:cNvSpPr txBox="1"/>
          <p:nvPr>
            <p:ph type="body" idx="1"/>
          </p:nvPr>
        </p:nvSpPr>
        <p:spPr>
          <a:xfrm>
            <a:off x="1116013" y="908050"/>
            <a:ext cx="7488237" cy="532765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lt1"/>
              </a:buClr>
              <a:buSzPts val="2800"/>
              <a:buFont typeface="Arial" panose="020B0604020202090204"/>
              <a:buChar char="•"/>
              <a:defRPr sz="2800" b="0" i="0" u="none" strike="noStrike" cap="none">
                <a:solidFill>
                  <a:schemeClr val="lt1"/>
                </a:solidFill>
                <a:latin typeface="Arial" panose="020B0604020202090204"/>
                <a:ea typeface="Arial" panose="020B0604020202090204"/>
                <a:cs typeface="Arial" panose="020B0604020202090204"/>
                <a:sym typeface="Arial" panose="020B0604020202090204"/>
              </a:defRPr>
            </a:lvl1pPr>
            <a:lvl2pPr marL="914400" marR="0" lvl="1" indent="-381000" algn="l" rtl="0">
              <a:lnSpc>
                <a:spcPct val="100000"/>
              </a:lnSpc>
              <a:spcBef>
                <a:spcPts val="480"/>
              </a:spcBef>
              <a:spcAft>
                <a:spcPts val="0"/>
              </a:spcAft>
              <a:buClr>
                <a:schemeClr val="lt1"/>
              </a:buClr>
              <a:buSzPts val="2400"/>
              <a:buFont typeface="Arial" panose="020B0604020202090204"/>
              <a:buChar char="–"/>
              <a:defRPr sz="2400" b="1" i="0" u="none" strike="noStrike" cap="none">
                <a:solidFill>
                  <a:schemeClr val="lt1"/>
                </a:solidFill>
                <a:latin typeface="Arial" panose="020B0604020202090204"/>
                <a:ea typeface="Arial" panose="020B0604020202090204"/>
                <a:cs typeface="Arial" panose="020B0604020202090204"/>
                <a:sym typeface="Arial" panose="020B0604020202090204"/>
              </a:defRPr>
            </a:lvl2pPr>
            <a:lvl3pPr marL="1371600" marR="0" lvl="2" indent="-381000" algn="l" rtl="0">
              <a:lnSpc>
                <a:spcPct val="100000"/>
              </a:lnSpc>
              <a:spcBef>
                <a:spcPts val="480"/>
              </a:spcBef>
              <a:spcAft>
                <a:spcPts val="0"/>
              </a:spcAft>
              <a:buClr>
                <a:schemeClr val="lt1"/>
              </a:buClr>
              <a:buSzPts val="2400"/>
              <a:buFont typeface="Arial" panose="020B0604020202090204"/>
              <a:buChar char="•"/>
              <a:defRPr sz="2400" b="0" i="0" u="none" strike="noStrike" cap="none">
                <a:solidFill>
                  <a:schemeClr val="lt1"/>
                </a:solidFill>
                <a:latin typeface="Arial" panose="020B0604020202090204"/>
                <a:ea typeface="Arial" panose="020B0604020202090204"/>
                <a:cs typeface="Arial" panose="020B0604020202090204"/>
                <a:sym typeface="Arial" panose="020B0604020202090204"/>
              </a:defRPr>
            </a:lvl3pPr>
            <a:lvl4pPr marL="1828800" marR="0" lvl="3" indent="-355600" algn="l" rtl="0">
              <a:lnSpc>
                <a:spcPct val="100000"/>
              </a:lnSpc>
              <a:spcBef>
                <a:spcPts val="400"/>
              </a:spcBef>
              <a:spcAft>
                <a:spcPts val="0"/>
              </a:spcAft>
              <a:buClr>
                <a:schemeClr val="dk1"/>
              </a:buClr>
              <a:buSzPts val="2000"/>
              <a:buFont typeface="Arial" panose="020B0604020202090204"/>
              <a:buChar char="–"/>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4pPr>
            <a:lvl5pPr marL="2286000" marR="0" lvl="4" indent="-355600" algn="l" rtl="0">
              <a:lnSpc>
                <a:spcPct val="100000"/>
              </a:lnSpc>
              <a:spcBef>
                <a:spcPts val="400"/>
              </a:spcBef>
              <a:spcAft>
                <a:spcPts val="0"/>
              </a:spcAft>
              <a:buClr>
                <a:schemeClr val="dk1"/>
              </a:buClr>
              <a:buSzPts val="2000"/>
              <a:buFont typeface="Arial" panose="020B0604020202090204"/>
              <a:buChar char="»"/>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5pPr>
            <a:lvl6pPr marL="2743200" marR="0" lvl="5" indent="-355600" algn="l" rtl="0">
              <a:lnSpc>
                <a:spcPct val="100000"/>
              </a:lnSpc>
              <a:spcBef>
                <a:spcPts val="400"/>
              </a:spcBef>
              <a:spcAft>
                <a:spcPts val="0"/>
              </a:spcAft>
              <a:buClr>
                <a:schemeClr val="dk1"/>
              </a:buClr>
              <a:buSzPts val="2000"/>
              <a:buFont typeface="Arial" panose="020B0604020202090204"/>
              <a:buChar char="»"/>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6pPr>
            <a:lvl7pPr marL="3200400" marR="0" lvl="6" indent="-355600" algn="l" rtl="0">
              <a:lnSpc>
                <a:spcPct val="100000"/>
              </a:lnSpc>
              <a:spcBef>
                <a:spcPts val="400"/>
              </a:spcBef>
              <a:spcAft>
                <a:spcPts val="0"/>
              </a:spcAft>
              <a:buClr>
                <a:schemeClr val="dk1"/>
              </a:buClr>
              <a:buSzPts val="2000"/>
              <a:buFont typeface="Arial" panose="020B0604020202090204"/>
              <a:buChar char="»"/>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7pPr>
            <a:lvl8pPr marL="3657600" marR="0" lvl="7" indent="-355600" algn="l" rtl="0">
              <a:lnSpc>
                <a:spcPct val="100000"/>
              </a:lnSpc>
              <a:spcBef>
                <a:spcPts val="400"/>
              </a:spcBef>
              <a:spcAft>
                <a:spcPts val="0"/>
              </a:spcAft>
              <a:buClr>
                <a:schemeClr val="dk1"/>
              </a:buClr>
              <a:buSzPts val="2000"/>
              <a:buFont typeface="Arial" panose="020B0604020202090204"/>
              <a:buChar char="»"/>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8pPr>
            <a:lvl9pPr marL="4114800" marR="0" lvl="8" indent="-355600" algn="l" rtl="0">
              <a:lnSpc>
                <a:spcPct val="100000"/>
              </a:lnSpc>
              <a:spcBef>
                <a:spcPts val="400"/>
              </a:spcBef>
              <a:spcAft>
                <a:spcPts val="0"/>
              </a:spcAft>
              <a:buClr>
                <a:schemeClr val="dk1"/>
              </a:buClr>
              <a:buSzPts val="2000"/>
              <a:buFont typeface="Arial" panose="020B0604020202090204"/>
              <a:buChar char="»"/>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1pPr>
      <a:lvl2pPr marR="0" lvl="1"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2pPr>
      <a:lvl3pPr marR="0" lvl="2"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3pPr>
      <a:lvl4pPr marR="0" lvl="3"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4pPr>
      <a:lvl5pPr marR="0" lvl="4"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5pPr>
      <a:lvl6pPr marR="0" lvl="5"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6pPr>
      <a:lvl7pPr marR="0" lvl="6"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7pPr>
      <a:lvl8pPr marR="0" lvl="7"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8pPr>
      <a:lvl9pPr marR="0" lvl="8" algn="l" rtl="0">
        <a:lnSpc>
          <a:spcPct val="100000"/>
        </a:lnSpc>
        <a:spcBef>
          <a:spcPts val="0"/>
        </a:spcBef>
        <a:spcAft>
          <a:spcPts val="0"/>
        </a:spcAft>
        <a:buClr>
          <a:srgbClr val="000000"/>
        </a:buClr>
        <a:buFont typeface="Arial" panose="020B0604020202090204"/>
        <a:defRPr sz="1400" b="0" i="0" u="none" strike="noStrike" cap="none">
          <a:solidFill>
            <a:srgbClr val="000000"/>
          </a:solidFill>
          <a:latin typeface="Arial" panose="020B0604020202090204"/>
          <a:ea typeface="Arial" panose="020B0604020202090204"/>
          <a:cs typeface="Arial" panose="020B0604020202090204"/>
          <a:sym typeface="Arial" panose="020B060402020209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52" name="Shape 52"/>
        <p:cNvGrpSpPr/>
        <p:nvPr/>
      </p:nvGrpSpPr>
      <p:grpSpPr>
        <a:xfrm>
          <a:off x="0" y="0"/>
          <a:ext cx="0" cy="0"/>
          <a:chOff x="0" y="0"/>
          <a:chExt cx="0" cy="0"/>
        </a:xfrm>
      </p:grpSpPr>
      <p:sp>
        <p:nvSpPr>
          <p:cNvPr id="53" name="Google Shape;53;p13"/>
          <p:cNvSpPr txBox="1"/>
          <p:nvPr>
            <p:ph type="ctrTitle"/>
          </p:nvPr>
        </p:nvSpPr>
        <p:spPr>
          <a:xfrm rot="272066">
            <a:off x="3526162" y="-25044"/>
            <a:ext cx="5711655" cy="4736673"/>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a:latin typeface="Tahoma" panose="020B0604030504040204"/>
                <a:ea typeface="Tahoma" panose="020B0604030504040204"/>
                <a:cs typeface="Tahoma" panose="020B0604030504040204"/>
                <a:sym typeface="Tahoma" panose="020B0604030504040204"/>
              </a:rPr>
              <a:t>Suicide Among American Indians/Alaska Natives</a:t>
            </a:r>
            <a:endParaRPr sz="4000">
              <a:latin typeface="Tahoma" panose="020B0604030504040204"/>
              <a:ea typeface="Tahoma" panose="020B0604030504040204"/>
              <a:cs typeface="Tahoma" panose="020B0604030504040204"/>
              <a:sym typeface="Tahoma" panose="020B0604030504040204"/>
            </a:endParaRPr>
          </a:p>
        </p:txBody>
      </p:sp>
      <p:sp>
        <p:nvSpPr>
          <p:cNvPr id="54" name="Google Shape;54;p13"/>
          <p:cNvSpPr txBox="1"/>
          <p:nvPr>
            <p:ph type="subTitle" idx="1"/>
          </p:nvPr>
        </p:nvSpPr>
        <p:spPr>
          <a:xfrm>
            <a:off x="5940152" y="4725144"/>
            <a:ext cx="2232248" cy="168681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1400"/>
              <a:buFont typeface="Arial" panose="020B0604020202090204"/>
              <a:buNone/>
            </a:pPr>
            <a:r>
              <a:rPr lang="en-US" sz="1800" b="0"/>
              <a:t>          </a:t>
            </a:r>
            <a:endParaRPr sz="1800" b="0"/>
          </a:p>
          <a:p>
            <a:pPr marL="0" lvl="0" indent="0" algn="l" rtl="0">
              <a:lnSpc>
                <a:spcPct val="90000"/>
              </a:lnSpc>
              <a:spcBef>
                <a:spcPts val="0"/>
              </a:spcBef>
              <a:spcAft>
                <a:spcPts val="0"/>
              </a:spcAft>
              <a:buClr>
                <a:schemeClr val="lt1"/>
              </a:buClr>
              <a:buSzPts val="1400"/>
              <a:buFont typeface="Arial" panose="020B0604020202090204"/>
              <a:buNone/>
            </a:pPr>
            <a:endParaRPr sz="1800" b="0"/>
          </a:p>
          <a:p>
            <a:pPr marL="0" lvl="0" indent="0" algn="l" rtl="0">
              <a:lnSpc>
                <a:spcPct val="90000"/>
              </a:lnSpc>
              <a:spcBef>
                <a:spcPts val="0"/>
              </a:spcBef>
              <a:spcAft>
                <a:spcPts val="0"/>
              </a:spcAft>
              <a:buClr>
                <a:schemeClr val="lt1"/>
              </a:buClr>
              <a:buSzPts val="1400"/>
              <a:buFont typeface="Arial" panose="020B0604020202090204"/>
              <a:buNone/>
            </a:pPr>
            <a:r>
              <a:rPr lang="en-US" sz="1800" b="0"/>
              <a:t>           By: </a:t>
            </a:r>
            <a:endParaRPr sz="2400"/>
          </a:p>
          <a:p>
            <a:pPr marL="0" lvl="0" indent="0" algn="ctr" rtl="0">
              <a:lnSpc>
                <a:spcPct val="90000"/>
              </a:lnSpc>
              <a:spcBef>
                <a:spcPts val="280"/>
              </a:spcBef>
              <a:spcAft>
                <a:spcPts val="0"/>
              </a:spcAft>
              <a:buClr>
                <a:schemeClr val="lt1"/>
              </a:buClr>
              <a:buSzPts val="1400"/>
              <a:buFont typeface="Arial" panose="020B0604020202090204"/>
              <a:buNone/>
            </a:pPr>
            <a:r>
              <a:rPr lang="en-US" sz="1800" b="0"/>
              <a:t>Esther Gitahi</a:t>
            </a:r>
            <a:endParaRPr sz="1800" b="0"/>
          </a:p>
          <a:p>
            <a:pPr marL="0" lvl="0" indent="0" algn="ctr" rtl="0">
              <a:lnSpc>
                <a:spcPct val="90000"/>
              </a:lnSpc>
              <a:spcBef>
                <a:spcPts val="280"/>
              </a:spcBef>
              <a:spcAft>
                <a:spcPts val="0"/>
              </a:spcAft>
              <a:buClr>
                <a:schemeClr val="lt1"/>
              </a:buClr>
              <a:buSzPts val="1400"/>
              <a:buFont typeface="Arial" panose="020B0604020202090204"/>
              <a:buNone/>
            </a:pPr>
          </a:p>
          <a:p>
            <a:pPr marL="0" lvl="0" indent="0" algn="l" rtl="0">
              <a:lnSpc>
                <a:spcPct val="90000"/>
              </a:lnSpc>
              <a:spcBef>
                <a:spcPts val="400"/>
              </a:spcBef>
              <a:spcAft>
                <a:spcPts val="0"/>
              </a:spcAft>
              <a:buClr>
                <a:schemeClr val="lt1"/>
              </a:buClr>
              <a:buSzPts val="2000"/>
              <a:buFont typeface="Arial" panose="020B0604020202090204"/>
              <a:buNone/>
            </a:pPr>
          </a:p>
          <a:p>
            <a:pPr marL="0" lvl="0" indent="0" algn="l" rtl="0">
              <a:lnSpc>
                <a:spcPct val="90000"/>
              </a:lnSpc>
              <a:spcBef>
                <a:spcPts val="400"/>
              </a:spcBef>
              <a:spcAft>
                <a:spcPts val="0"/>
              </a:spcAft>
              <a:buClr>
                <a:schemeClr val="lt1"/>
              </a:buClr>
              <a:buSzPts val="2000"/>
              <a:buFont typeface="Arial" panose="020B0604020202090204"/>
              <a:buNone/>
            </a:pPr>
          </a:p>
          <a:p>
            <a:pPr marL="0" lvl="0" indent="0" algn="l" rtl="0">
              <a:lnSpc>
                <a:spcPct val="90000"/>
              </a:lnSpc>
              <a:spcBef>
                <a:spcPts val="400"/>
              </a:spcBef>
              <a:spcAft>
                <a:spcPts val="0"/>
              </a:spcAft>
              <a:buClr>
                <a:schemeClr val="lt1"/>
              </a:buClr>
              <a:buSzPts val="2000"/>
              <a:buFont typeface="Arial" panose="020B0604020202090204"/>
              <a:buNone/>
            </a:pPr>
          </a:p>
          <a:p>
            <a:pPr marL="0" lvl="0" indent="0" algn="l" rtl="0">
              <a:lnSpc>
                <a:spcPct val="90000"/>
              </a:lnSpc>
              <a:spcBef>
                <a:spcPts val="400"/>
              </a:spcBef>
              <a:spcAft>
                <a:spcPts val="0"/>
              </a:spcAft>
              <a:buClr>
                <a:schemeClr val="lt1"/>
              </a:buClr>
              <a:buSzPts val="2000"/>
              <a:buFont typeface="Arial" panose="020B0604020202090204"/>
              <a:buNone/>
            </a:pPr>
          </a:p>
          <a:p>
            <a:pPr marL="0" lvl="0" indent="0" algn="l" rtl="0">
              <a:lnSpc>
                <a:spcPct val="90000"/>
              </a:lnSpc>
              <a:spcBef>
                <a:spcPts val="400"/>
              </a:spcBef>
              <a:spcAft>
                <a:spcPts val="0"/>
              </a:spcAft>
              <a:buClr>
                <a:schemeClr val="lt1"/>
              </a:buClr>
              <a:buSzPts val="2000"/>
              <a:buFont typeface="Arial" panose="020B0604020202090204"/>
              <a:buNone/>
            </a:p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1116013" y="260350"/>
            <a:ext cx="7488237" cy="508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600" b="1"/>
              <a:t>Relationship</a:t>
            </a:r>
            <a:r>
              <a:rPr lang="en-US"/>
              <a:t> </a:t>
            </a:r>
            <a:endParaRPr lang="en-US"/>
          </a:p>
        </p:txBody>
      </p:sp>
      <p:sp>
        <p:nvSpPr>
          <p:cNvPr id="111" name="Google Shape;111;p22"/>
          <p:cNvSpPr txBox="1"/>
          <p:nvPr>
            <p:ph type="body" idx="1"/>
          </p:nvPr>
        </p:nvSpPr>
        <p:spPr>
          <a:xfrm>
            <a:off x="1116013" y="908050"/>
            <a:ext cx="7488237" cy="532765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Font typeface="Noto Sans Symbols"/>
              <a:buChar char="❑"/>
            </a:pPr>
            <a:r>
              <a:rPr lang="en-US" sz="2400"/>
              <a:t>Therapy</a:t>
            </a:r>
            <a:endParaRPr lang="en-US" sz="2400"/>
          </a:p>
          <a:p>
            <a:pPr marL="914400" lvl="1" indent="-342900" algn="l" rtl="0">
              <a:lnSpc>
                <a:spcPct val="100000"/>
              </a:lnSpc>
              <a:spcBef>
                <a:spcPts val="360"/>
              </a:spcBef>
              <a:spcAft>
                <a:spcPts val="0"/>
              </a:spcAft>
              <a:buSzPts val="1800"/>
              <a:buChar char="–"/>
            </a:pPr>
            <a:r>
              <a:rPr lang="en-US" sz="2000" b="1"/>
              <a:t>Cognitive Behavior Therapy</a:t>
            </a:r>
            <a:r>
              <a:rPr lang="en-US" sz="2000"/>
              <a:t> (CBT), is a form of psychotherapy in which the therapist and the client work together as a team to identify and solve problems. Therapists use the Cognitive model</a:t>
            </a:r>
            <a:r>
              <a:rPr lang="en-US" sz="2000">
                <a:solidFill>
                  <a:schemeClr val="lt1"/>
                </a:solidFill>
              </a:rPr>
              <a:t> </a:t>
            </a:r>
            <a:r>
              <a:rPr lang="en-US" sz="2000"/>
              <a:t>to help clients overcome their difficulties by changing their thinking, behavior, and emotional responses. </a:t>
            </a:r>
            <a:endParaRPr lang="en-US" sz="2000"/>
          </a:p>
          <a:p>
            <a:pPr marL="457200" lvl="0" indent="-342900" algn="l" rtl="0">
              <a:lnSpc>
                <a:spcPct val="100000"/>
              </a:lnSpc>
              <a:spcBef>
                <a:spcPts val="360"/>
              </a:spcBef>
              <a:spcAft>
                <a:spcPts val="0"/>
              </a:spcAft>
              <a:buSzPts val="1800"/>
              <a:buFont typeface="Noto Sans Symbols"/>
              <a:buChar char="❑"/>
            </a:pPr>
            <a:r>
              <a:rPr lang="en-US" sz="2400"/>
              <a:t>Means Restriction (firearm safety, pill packaging, bridge barriers) </a:t>
            </a:r>
            <a:endParaRPr lang="en-US" sz="2400"/>
          </a:p>
          <a:p>
            <a:pPr marL="457200" lvl="0" indent="-342900" algn="l" rtl="0">
              <a:lnSpc>
                <a:spcPct val="100000"/>
              </a:lnSpc>
              <a:spcBef>
                <a:spcPts val="360"/>
              </a:spcBef>
              <a:spcAft>
                <a:spcPts val="0"/>
              </a:spcAft>
              <a:buSzPts val="1800"/>
              <a:buFont typeface="Noto Sans Symbols"/>
              <a:buChar char="❑"/>
            </a:pPr>
            <a:r>
              <a:rPr lang="en-US"/>
              <a:t>Presence of social support</a:t>
            </a:r>
            <a:endParaRPr lang="en-US"/>
          </a:p>
          <a:p>
            <a:pPr marL="457200" lvl="0" indent="-342900" algn="l" rtl="0">
              <a:lnSpc>
                <a:spcPct val="100000"/>
              </a:lnSpc>
              <a:spcBef>
                <a:spcPts val="360"/>
              </a:spcBef>
              <a:spcAft>
                <a:spcPts val="0"/>
              </a:spcAft>
              <a:buSzPts val="1800"/>
              <a:buFont typeface="Noto Sans Symbols"/>
              <a:buChar char="❑"/>
            </a:pPr>
            <a:r>
              <a:rPr lang="en-US"/>
              <a:t>Support for connection with healthcare providers</a:t>
            </a:r>
            <a:endParaRPr lang="en-US"/>
          </a:p>
          <a:p>
            <a:pPr marL="457200" lvl="0" indent="-342900" algn="l" rtl="0">
              <a:lnSpc>
                <a:spcPct val="100000"/>
              </a:lnSpc>
              <a:spcBef>
                <a:spcPts val="360"/>
              </a:spcBef>
              <a:spcAft>
                <a:spcPts val="0"/>
              </a:spcAft>
              <a:buSzPts val="1800"/>
              <a:buFont typeface="Noto Sans Symbols"/>
              <a:buChar char="❑"/>
            </a:pPr>
            <a:r>
              <a:rPr lang="en-US"/>
              <a:t>Gate keeper training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1116013" y="260350"/>
            <a:ext cx="7488237" cy="508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600" b="1"/>
              <a:t>Community </a:t>
            </a:r>
            <a:endParaRPr lang="en-US" sz="3600" b="1"/>
          </a:p>
        </p:txBody>
      </p:sp>
      <p:sp>
        <p:nvSpPr>
          <p:cNvPr id="117" name="Google Shape;117;p23"/>
          <p:cNvSpPr txBox="1"/>
          <p:nvPr>
            <p:ph type="body" idx="1"/>
          </p:nvPr>
        </p:nvSpPr>
        <p:spPr>
          <a:xfrm>
            <a:off x="1116013" y="908050"/>
            <a:ext cx="7488237" cy="532765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Font typeface="Noto Sans Symbols"/>
              <a:buChar char="❑"/>
            </a:pPr>
            <a:r>
              <a:rPr lang="en-US" sz="1600"/>
              <a:t>Improving Patient Care (IPC) </a:t>
            </a:r>
            <a:endParaRPr lang="en-US" sz="1600"/>
          </a:p>
          <a:p>
            <a:pPr marL="914400" lvl="1" indent="-342900" algn="l" rtl="0">
              <a:lnSpc>
                <a:spcPct val="100000"/>
              </a:lnSpc>
              <a:spcBef>
                <a:spcPts val="360"/>
              </a:spcBef>
              <a:spcAft>
                <a:spcPts val="0"/>
              </a:spcAft>
              <a:buSzPts val="1800"/>
              <a:buFont typeface="Arial" panose="020B0604020202090204"/>
              <a:buChar char="•"/>
            </a:pPr>
            <a:r>
              <a:rPr lang="en-US" sz="1600"/>
              <a:t>Program used to improve the quality of health care</a:t>
            </a:r>
            <a:endParaRPr lang="en-US" sz="1600"/>
          </a:p>
          <a:p>
            <a:pPr marL="914400" lvl="1" indent="-342900" algn="l" rtl="0">
              <a:lnSpc>
                <a:spcPct val="100000"/>
              </a:lnSpc>
              <a:spcBef>
                <a:spcPts val="360"/>
              </a:spcBef>
              <a:spcAft>
                <a:spcPts val="0"/>
              </a:spcAft>
              <a:buSzPts val="1800"/>
              <a:buFont typeface="Arial" panose="020B0604020202090204"/>
              <a:buChar char="•"/>
            </a:pPr>
            <a:r>
              <a:rPr lang="en-US" sz="1600"/>
              <a:t>Provides greater access to care for AI/AN </a:t>
            </a:r>
            <a:endParaRPr lang="en-US" sz="1600"/>
          </a:p>
          <a:p>
            <a:pPr marL="571500" lvl="1" indent="0" algn="l" rtl="0">
              <a:lnSpc>
                <a:spcPct val="100000"/>
              </a:lnSpc>
              <a:spcBef>
                <a:spcPts val="360"/>
              </a:spcBef>
              <a:spcAft>
                <a:spcPts val="0"/>
              </a:spcAft>
              <a:buSzPts val="1800"/>
              <a:buNone/>
            </a:pPr>
            <a:r>
              <a:rPr lang="en-US" sz="1600"/>
              <a:t>(HIS)</a:t>
            </a:r>
            <a:endParaRPr lang="en-US" sz="1600"/>
          </a:p>
          <a:p>
            <a:pPr marL="457200" lvl="0" indent="-342900" algn="l" rtl="0">
              <a:lnSpc>
                <a:spcPct val="100000"/>
              </a:lnSpc>
              <a:spcBef>
                <a:spcPts val="360"/>
              </a:spcBef>
              <a:spcAft>
                <a:spcPts val="0"/>
              </a:spcAft>
              <a:buSzPts val="1800"/>
              <a:buFont typeface="Noto Sans Symbols"/>
              <a:buChar char="❑"/>
            </a:pPr>
            <a:r>
              <a:rPr lang="en-US" sz="1600"/>
              <a:t>Make school-based programs that focus on skills development that promote healthy relationships hence reducing partner arguments that can lead to fights preceding to suicide.</a:t>
            </a:r>
            <a:endParaRPr lang="en-US" sz="1600"/>
          </a:p>
          <a:p>
            <a:pPr marL="457200" lvl="0" indent="-342900" algn="l" rtl="0">
              <a:lnSpc>
                <a:spcPct val="100000"/>
              </a:lnSpc>
              <a:spcBef>
                <a:spcPts val="360"/>
              </a:spcBef>
              <a:spcAft>
                <a:spcPts val="0"/>
              </a:spcAft>
              <a:buSzPts val="1800"/>
              <a:buFont typeface="Noto Sans Symbols"/>
              <a:buChar char="❑"/>
            </a:pPr>
            <a:r>
              <a:rPr lang="en-US" sz="1600"/>
              <a:t>Encourage a stay in school campaign to help improve the graduation rate.</a:t>
            </a:r>
            <a:endParaRPr lang="en-US" sz="1600"/>
          </a:p>
          <a:p>
            <a:pPr marL="457200" lvl="0" indent="-342900" algn="l" rtl="0">
              <a:lnSpc>
                <a:spcPct val="100000"/>
              </a:lnSpc>
              <a:spcBef>
                <a:spcPts val="360"/>
              </a:spcBef>
              <a:spcAft>
                <a:spcPts val="0"/>
              </a:spcAft>
              <a:buSzPts val="1800"/>
              <a:buFont typeface="Noto Sans Symbols"/>
              <a:buChar char="❑"/>
            </a:pPr>
            <a:r>
              <a:rPr lang="en-US" sz="1600"/>
              <a:t>Incorporate subsistence living into educational curriculum and adjust school year to allow subsistence living practices– more breaks, etc. </a:t>
            </a:r>
            <a:endParaRPr lang="en-US" sz="1600"/>
          </a:p>
          <a:p>
            <a:pPr marL="457200" lvl="0" indent="-342900" algn="l" rtl="0">
              <a:lnSpc>
                <a:spcPct val="100000"/>
              </a:lnSpc>
              <a:spcBef>
                <a:spcPts val="360"/>
              </a:spcBef>
              <a:spcAft>
                <a:spcPts val="0"/>
              </a:spcAft>
              <a:buSzPts val="1800"/>
              <a:buFont typeface="Noto Sans Symbols"/>
              <a:buChar char="❑"/>
            </a:pPr>
            <a:r>
              <a:rPr lang="en-US" sz="1600"/>
              <a:t>Crisis support lines/ hotlines</a:t>
            </a:r>
            <a:endParaRPr lang="en-US" sz="1600"/>
          </a:p>
          <a:p>
            <a:pPr marL="457200" lvl="0" indent="-342900" algn="l" rtl="0">
              <a:lnSpc>
                <a:spcPct val="100000"/>
              </a:lnSpc>
              <a:spcBef>
                <a:spcPts val="360"/>
              </a:spcBef>
              <a:spcAft>
                <a:spcPts val="0"/>
              </a:spcAft>
              <a:buSzPts val="1800"/>
              <a:buFont typeface="Noto Sans Symbols"/>
              <a:buChar char="❑"/>
            </a:pPr>
            <a:r>
              <a:rPr lang="en-US" sz="1600"/>
              <a:t>Free mental health screenings provided by community mental health centers or in clinics treating high risk populations</a:t>
            </a:r>
            <a:endParaRPr lang="en-US" sz="1600"/>
          </a:p>
          <a:p>
            <a:pPr marL="457200" lvl="0" indent="-342900" algn="l" rtl="0">
              <a:lnSpc>
                <a:spcPct val="100000"/>
              </a:lnSpc>
              <a:spcBef>
                <a:spcPts val="360"/>
              </a:spcBef>
              <a:spcAft>
                <a:spcPts val="0"/>
              </a:spcAft>
              <a:buSzPts val="1800"/>
              <a:buFont typeface="Noto Sans Symbols"/>
              <a:buChar char="❑"/>
            </a:pPr>
            <a:r>
              <a:rPr lang="en-US" sz="1600"/>
              <a:t>Increase and bring in more employment opportunities, to better the economy.</a:t>
            </a:r>
            <a:endParaRPr lang="en-US" sz="1600"/>
          </a:p>
          <a:p>
            <a:pPr marL="457200" lvl="0" indent="-342900" algn="l" rtl="0">
              <a:lnSpc>
                <a:spcPct val="100000"/>
              </a:lnSpc>
              <a:spcBef>
                <a:spcPts val="360"/>
              </a:spcBef>
              <a:spcAft>
                <a:spcPts val="0"/>
              </a:spcAft>
              <a:buSzPts val="1800"/>
              <a:buFont typeface="Noto Sans Symbols"/>
              <a:buChar char="❑"/>
            </a:pPr>
            <a:r>
              <a:rPr lang="en-US" sz="1600"/>
              <a:t>Ensure adequate distribution of resources to American Indians/Alaska Natives .</a:t>
            </a:r>
            <a:endParaRPr lang="en-US" sz="1600"/>
          </a:p>
          <a:p>
            <a:pPr marL="457200" lvl="0" indent="-342900" algn="l" rtl="0">
              <a:lnSpc>
                <a:spcPct val="100000"/>
              </a:lnSpc>
              <a:spcBef>
                <a:spcPts val="360"/>
              </a:spcBef>
              <a:spcAft>
                <a:spcPts val="0"/>
              </a:spcAft>
              <a:buSzPts val="1800"/>
              <a:buFont typeface="Noto Sans Symbols"/>
              <a:buChar char="❑"/>
            </a:pPr>
            <a:r>
              <a:rPr lang="en-US" sz="1600"/>
              <a:t>Remove insurance barriers &amp; other impediments to treatment</a:t>
            </a:r>
            <a:endParaRPr lang="en-US" sz="1600"/>
          </a:p>
          <a:p>
            <a:pPr marL="457200" lvl="0" indent="-342900" algn="l" rtl="0">
              <a:lnSpc>
                <a:spcPct val="100000"/>
              </a:lnSpc>
              <a:spcBef>
                <a:spcPts val="360"/>
              </a:spcBef>
              <a:spcAft>
                <a:spcPts val="0"/>
              </a:spcAft>
              <a:buSzPts val="1800"/>
              <a:buFont typeface="Noto Sans Symbols"/>
              <a:buChar char="❑"/>
            </a:pPr>
            <a:r>
              <a:rPr lang="en-US" sz="1600"/>
              <a:t>Develop effective violence reduction programs among men, ages 16-34 years. </a:t>
            </a:r>
            <a:endParaRPr lang="en-US" sz="1600"/>
          </a:p>
          <a:p>
            <a:pPr marL="457200" lvl="0" indent="-228600" algn="l" rtl="0">
              <a:lnSpc>
                <a:spcPct val="100000"/>
              </a:lnSpc>
              <a:spcBef>
                <a:spcPts val="360"/>
              </a:spcBef>
              <a:spcAft>
                <a:spcPts val="0"/>
              </a:spcAft>
              <a:buSzPts val="1800"/>
              <a:buNone/>
            </a:pPr>
            <a:endParaRPr sz="1400"/>
          </a:p>
          <a:p>
            <a:pPr marL="457200" lvl="0" indent="-228600" algn="l" rtl="0">
              <a:lnSpc>
                <a:spcPct val="100000"/>
              </a:lnSpc>
              <a:spcBef>
                <a:spcPts val="360"/>
              </a:spcBef>
              <a:spcAft>
                <a:spcPts val="0"/>
              </a:spcAft>
              <a:buClr>
                <a:schemeClr val="lt1"/>
              </a:buClr>
              <a:buSzPts val="1800"/>
              <a:buNone/>
            </a:pP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827881" y="298450"/>
            <a:ext cx="7488237" cy="647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600" b="1"/>
              <a:t>Societal </a:t>
            </a:r>
            <a:endParaRPr lang="en-US" sz="3600" b="1"/>
          </a:p>
        </p:txBody>
      </p:sp>
      <p:sp>
        <p:nvSpPr>
          <p:cNvPr id="123" name="Google Shape;123;p24"/>
          <p:cNvSpPr txBox="1"/>
          <p:nvPr>
            <p:ph type="body" idx="1"/>
          </p:nvPr>
        </p:nvSpPr>
        <p:spPr>
          <a:xfrm>
            <a:off x="827880" y="946150"/>
            <a:ext cx="7488237" cy="532765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Font typeface="Noto Sans Symbols"/>
              <a:buChar char="❑"/>
            </a:pPr>
            <a:r>
              <a:rPr lang="en-US" sz="2000"/>
              <a:t>Public awareness campaign targeting mental health and therapy stigma reduction so people among those populations will learn about services and other ways for increased support.</a:t>
            </a:r>
            <a:endParaRPr lang="en-US" sz="2000"/>
          </a:p>
          <a:p>
            <a:pPr marL="457200" lvl="0" indent="-342900" algn="l" rtl="0">
              <a:lnSpc>
                <a:spcPct val="100000"/>
              </a:lnSpc>
              <a:spcBef>
                <a:spcPts val="360"/>
              </a:spcBef>
              <a:spcAft>
                <a:spcPts val="0"/>
              </a:spcAft>
              <a:buSzPts val="1800"/>
              <a:buFont typeface="Noto Sans Symbols"/>
              <a:buChar char="❑"/>
            </a:pPr>
            <a:r>
              <a:rPr lang="en-US" sz="2000"/>
              <a:t>Living location with more restrictive firearm laws- policies that reduce availability of firearms.</a:t>
            </a:r>
            <a:endParaRPr lang="en-US" sz="2000"/>
          </a:p>
          <a:p>
            <a:pPr marL="457200" lvl="0" indent="-342900" algn="l" rtl="0">
              <a:lnSpc>
                <a:spcPct val="100000"/>
              </a:lnSpc>
              <a:spcBef>
                <a:spcPts val="360"/>
              </a:spcBef>
              <a:spcAft>
                <a:spcPts val="0"/>
              </a:spcAft>
              <a:buSzPts val="1800"/>
              <a:buFont typeface="Noto Sans Symbols"/>
              <a:buChar char="❑"/>
            </a:pPr>
            <a:r>
              <a:rPr lang="en-US" sz="2000"/>
              <a:t>Mental health funding – grants for prevention projects and more to spread awareness</a:t>
            </a:r>
            <a:endParaRPr lang="en-US" sz="2000"/>
          </a:p>
          <a:p>
            <a:pPr marL="457200" lvl="0" indent="-342900" algn="l" rtl="0">
              <a:lnSpc>
                <a:spcPct val="100000"/>
              </a:lnSpc>
              <a:spcBef>
                <a:spcPts val="360"/>
              </a:spcBef>
              <a:spcAft>
                <a:spcPts val="0"/>
              </a:spcAft>
              <a:buSzPts val="1800"/>
              <a:buFont typeface="Noto Sans Symbols"/>
              <a:buChar char="❑"/>
            </a:pPr>
            <a:r>
              <a:rPr lang="en-US" sz="2000"/>
              <a:t>Dismantle institutional racism – incorporate principles of social justice through education, communications, &amp; advocacy.</a:t>
            </a:r>
            <a:endParaRPr lang="en-US" sz="2000"/>
          </a:p>
          <a:p>
            <a:pPr marL="457200" lvl="0" indent="-342900" algn="l" rtl="0">
              <a:lnSpc>
                <a:spcPct val="100000"/>
              </a:lnSpc>
              <a:spcBef>
                <a:spcPts val="360"/>
              </a:spcBef>
              <a:spcAft>
                <a:spcPts val="0"/>
              </a:spcAft>
              <a:buSzPts val="1800"/>
              <a:buFont typeface="Noto Sans Symbols"/>
              <a:buChar char="❑"/>
            </a:pPr>
            <a:r>
              <a:rPr lang="en-US" sz="2000"/>
              <a:t>Selective enforcement – use the courts to implement native rights to hunt, gather, fish</a:t>
            </a:r>
            <a:endParaRPr lang="en-US" sz="2000"/>
          </a:p>
          <a:p>
            <a:pPr marL="457200" lvl="0" indent="-342900" algn="l" rtl="0">
              <a:lnSpc>
                <a:spcPct val="100000"/>
              </a:lnSpc>
              <a:spcBef>
                <a:spcPts val="360"/>
              </a:spcBef>
              <a:spcAft>
                <a:spcPts val="0"/>
              </a:spcAft>
              <a:buSzPts val="1800"/>
              <a:buFont typeface="Noto Sans Symbols"/>
              <a:buChar char="❑"/>
            </a:pPr>
            <a:r>
              <a:rPr lang="en-US" sz="2000"/>
              <a:t>Support national, state, and local workforce development initiatives specifically aimed toward American Indian/Alaska Native communities. . </a:t>
            </a:r>
            <a:endParaRPr lang="en-US" sz="2000"/>
          </a:p>
          <a:p>
            <a:pPr marL="457200" lvl="0" indent="-228600" algn="l" rtl="0">
              <a:lnSpc>
                <a:spcPct val="100000"/>
              </a:lnSpc>
              <a:spcBef>
                <a:spcPts val="360"/>
              </a:spcBef>
              <a:spcAft>
                <a:spcPts val="0"/>
              </a:spcAft>
              <a:buClr>
                <a:schemeClr val="lt1"/>
              </a:buClr>
              <a:buSzPts val="1800"/>
              <a:buNone/>
            </a:p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28" name="Shape 128"/>
        <p:cNvGrpSpPr/>
        <p:nvPr/>
      </p:nvGrpSpPr>
      <p:grpSpPr>
        <a:xfrm>
          <a:off x="0" y="0"/>
          <a:ext cx="0" cy="0"/>
          <a:chOff x="0" y="0"/>
          <a:chExt cx="0" cy="0"/>
        </a:xfrm>
      </p:grpSpPr>
      <p:sp>
        <p:nvSpPr>
          <p:cNvPr id="129" name="Google Shape;129;p25"/>
          <p:cNvSpPr txBox="1"/>
          <p:nvPr>
            <p:ph type="title"/>
          </p:nvPr>
        </p:nvSpPr>
        <p:spPr>
          <a:xfrm>
            <a:off x="1908175" y="117475"/>
            <a:ext cx="7056438" cy="719138"/>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chemeClr val="accent4"/>
                </a:solidFill>
              </a:rPr>
              <a:t>References</a:t>
            </a:r>
            <a:endParaRPr b="1">
              <a:solidFill>
                <a:schemeClr val="accent4"/>
              </a:solidFill>
            </a:endParaRPr>
          </a:p>
        </p:txBody>
      </p:sp>
      <p:sp>
        <p:nvSpPr>
          <p:cNvPr id="130" name="Google Shape;130;p25"/>
          <p:cNvSpPr/>
          <p:nvPr/>
        </p:nvSpPr>
        <p:spPr>
          <a:xfrm>
            <a:off x="2097087" y="836613"/>
            <a:ext cx="6678613" cy="589514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7000"/>
              </a:lnSpc>
              <a:spcBef>
                <a:spcPts val="0"/>
              </a:spcBef>
              <a:spcAft>
                <a:spcPts val="0"/>
              </a:spcAft>
              <a:buNone/>
            </a:pP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Barnes, P., Adams, P., &amp; Powell-Griner, E. (2010). Health characteristics of the American Indian or Alaska Native adult population: United States, 2004–2008. </a:t>
            </a:r>
            <a:r>
              <a:rPr lang="en-US" sz="1200" b="0" i="1"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National Health Statistic Reports, 20</a:t>
            </a: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 1–22.</a:t>
            </a:r>
            <a:endParaRPr sz="1100" b="0" i="0" u="none" strike="noStrike" cap="none">
              <a:solidFill>
                <a:srgbClr val="000000"/>
              </a:solidFill>
              <a:latin typeface="Calibri"/>
              <a:ea typeface="Calibri"/>
              <a:cs typeface="Calibri"/>
              <a:sym typeface="Calibri"/>
            </a:endParaRPr>
          </a:p>
          <a:p>
            <a:pPr marL="457200" marR="0" lvl="0" indent="-457200" algn="l" rtl="0">
              <a:lnSpc>
                <a:spcPct val="107000"/>
              </a:lnSpc>
              <a:spcBef>
                <a:spcPts val="800"/>
              </a:spcBef>
              <a:spcAft>
                <a:spcPts val="0"/>
              </a:spcAft>
              <a:buNone/>
            </a:pP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Centers for Disease Control &amp; Prevention, Office for State, Tribal, Local and Territorial Support. Federally Recognized Tribes fact sheet https://www.cdc.gov/tribal/documents/tribes/Federally-Recognized-Tribes-Nov2017.pdf.</a:t>
            </a:r>
            <a:endParaRPr sz="1100" b="0" i="0" u="none" strike="noStrike" cap="none">
              <a:solidFill>
                <a:srgbClr val="000000"/>
              </a:solidFill>
              <a:latin typeface="Calibri"/>
              <a:ea typeface="Calibri"/>
              <a:cs typeface="Calibri"/>
              <a:sym typeface="Calibri"/>
            </a:endParaRPr>
          </a:p>
          <a:p>
            <a:pPr marL="457200" marR="0" lvl="0" indent="-457200" algn="l" rtl="0">
              <a:lnSpc>
                <a:spcPct val="107000"/>
              </a:lnSpc>
              <a:spcBef>
                <a:spcPts val="800"/>
              </a:spcBef>
              <a:spcAft>
                <a:spcPts val="0"/>
              </a:spcAft>
              <a:buNone/>
            </a:pP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Indian Health Service (IHS). (n.d.). Retrieved from https://www.ihs.gov/asap/</a:t>
            </a:r>
            <a:endParaRPr sz="1100" b="0" i="0" u="none" strike="noStrike" cap="none">
              <a:solidFill>
                <a:srgbClr val="000000"/>
              </a:solidFill>
              <a:latin typeface="Calibri"/>
              <a:ea typeface="Calibri"/>
              <a:cs typeface="Calibri"/>
              <a:sym typeface="Calibri"/>
            </a:endParaRPr>
          </a:p>
          <a:p>
            <a:pPr marL="457200" marR="0" lvl="0" indent="-457200" algn="l" rtl="0">
              <a:lnSpc>
                <a:spcPct val="107000"/>
              </a:lnSpc>
              <a:spcBef>
                <a:spcPts val="800"/>
              </a:spcBef>
              <a:spcAft>
                <a:spcPts val="0"/>
              </a:spcAft>
              <a:buNone/>
            </a:pP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Native American Students in Higher Education. (2018, September 26). </a:t>
            </a:r>
            <a:r>
              <a:rPr lang="en-US" sz="1200" b="0" i="1"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Factsheets. </a:t>
            </a: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 Retrieved from https://pnpi.org/native-american-students/</a:t>
            </a:r>
            <a:endParaRPr sz="1100" b="0" i="0" u="none" strike="noStrike" cap="none">
              <a:solidFill>
                <a:srgbClr val="000000"/>
              </a:solidFill>
              <a:latin typeface="Calibri"/>
              <a:ea typeface="Calibri"/>
              <a:cs typeface="Calibri"/>
              <a:sym typeface="Calibri"/>
            </a:endParaRPr>
          </a:p>
          <a:p>
            <a:pPr marL="457200" marR="0" lvl="0" indent="-457200" algn="l" rtl="0">
              <a:lnSpc>
                <a:spcPct val="107000"/>
              </a:lnSpc>
              <a:spcBef>
                <a:spcPts val="800"/>
              </a:spcBef>
              <a:spcAft>
                <a:spcPts val="0"/>
              </a:spcAft>
              <a:buNone/>
            </a:pP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Rachel A. Leavitt; Allison Ertl; Kameron Sheats; Emiko Petrosky; Asha Ivey-Stephenson; Katherine A. Fowler (2018). Suicides Among American Indians/Alaska Natives - National Violent Death Reporting System, 18 States, 2003-2014; </a:t>
            </a:r>
            <a:r>
              <a:rPr lang="en-US" sz="1200" b="0" i="1"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MMWR </a:t>
            </a: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Morbidity and Mortality Weekly Report, Vol. 67/ No. 8, March 2, 2018;</a:t>
            </a:r>
            <a:endParaRPr sz="1100" b="0" i="0" u="none" strike="noStrike" cap="none">
              <a:solidFill>
                <a:srgbClr val="000000"/>
              </a:solidFill>
              <a:latin typeface="Calibri"/>
              <a:ea typeface="Calibri"/>
              <a:cs typeface="Calibri"/>
              <a:sym typeface="Calibri"/>
            </a:endParaRPr>
          </a:p>
          <a:p>
            <a:pPr marL="457200" marR="0" lvl="0" indent="-457200" algn="l" rtl="0">
              <a:lnSpc>
                <a:spcPct val="107000"/>
              </a:lnSpc>
              <a:spcBef>
                <a:spcPts val="800"/>
              </a:spcBef>
              <a:spcAft>
                <a:spcPts val="0"/>
              </a:spcAft>
              <a:buNone/>
            </a:pP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SAMHSA’s Center for the Application of Prevention Technologies. Risk and protective factors for substance abuse and/or mental health problems among Alaska Native and Native American populations. Retrieved from http://www.samhsa.gov/capt/sites/default/files/resources/factors-substanceabuse-mental-health.pdf</a:t>
            </a:r>
            <a:endParaRPr sz="1100" b="0" i="0" u="none" strike="noStrike" cap="none">
              <a:solidFill>
                <a:srgbClr val="000000"/>
              </a:solidFill>
              <a:latin typeface="Calibri"/>
              <a:ea typeface="Calibri"/>
              <a:cs typeface="Calibri"/>
              <a:sym typeface="Calibri"/>
            </a:endParaRPr>
          </a:p>
          <a:p>
            <a:pPr marL="457200" marR="0" lvl="0" indent="-457200" algn="l" rtl="0">
              <a:lnSpc>
                <a:spcPct val="107000"/>
              </a:lnSpc>
              <a:spcBef>
                <a:spcPts val="800"/>
              </a:spcBef>
              <a:spcAft>
                <a:spcPts val="0"/>
              </a:spcAft>
              <a:buNone/>
            </a:pP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Substance Abuse and Mental Health Services Administration. Suicide Clusters within American Indian and Alaska Native Communities: A review of the literature and recommendations. HHS Publication No. SMA17-5050. Rockville, MD: Center for Mental Health Services, Substance Abuse and Mental Health Services Administration, 2017.</a:t>
            </a:r>
            <a:endParaRPr sz="1100" b="0" i="0" u="none" strike="noStrike" cap="none">
              <a:solidFill>
                <a:srgbClr val="000000"/>
              </a:solidFill>
              <a:latin typeface="Calibri"/>
              <a:ea typeface="Calibri"/>
              <a:cs typeface="Calibri"/>
              <a:sym typeface="Calibri"/>
            </a:endParaRPr>
          </a:p>
          <a:p>
            <a:pPr marL="508000" marR="0" lvl="0" indent="-508000" algn="l" rtl="0">
              <a:lnSpc>
                <a:spcPct val="107000"/>
              </a:lnSpc>
              <a:spcBef>
                <a:spcPts val="2000"/>
              </a:spcBef>
              <a:spcAft>
                <a:spcPts val="0"/>
              </a:spcAft>
              <a:buNone/>
            </a:pPr>
            <a:r>
              <a:rPr lang="en-US" sz="1200" b="0" i="0" u="none" strike="noStrike" cap="none">
                <a:solidFill>
                  <a:srgbClr val="000000"/>
                </a:solidFill>
                <a:latin typeface="Times New Roman" panose="02020503050405090304"/>
                <a:ea typeface="Times New Roman" panose="02020503050405090304"/>
                <a:cs typeface="Times New Roman" panose="02020503050405090304"/>
                <a:sym typeface="Times New Roman" panose="02020503050405090304"/>
              </a:rPr>
              <a:t>Suicides Among American Indian/Alaska Natives - National Violent Death Reporting System, 18 States, 2003–2014. (2019, March 5). Retrieved from https://www.cdc.gov/mmwr/volumes/67/wr/mm6708a1.htm</a:t>
            </a:r>
            <a:endParaRPr sz="1100" b="0" i="0" u="none" strike="noStrike" cap="none">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8" name="Shape 58"/>
        <p:cNvGrpSpPr/>
        <p:nvPr/>
      </p:nvGrpSpPr>
      <p:grpSpPr>
        <a:xfrm>
          <a:off x="0" y="0"/>
          <a:ext cx="0" cy="0"/>
          <a:chOff x="0" y="0"/>
          <a:chExt cx="0" cy="0"/>
        </a:xfrm>
      </p:grpSpPr>
      <p:sp>
        <p:nvSpPr>
          <p:cNvPr id="59" name="Google Shape;59;p14"/>
          <p:cNvSpPr txBox="1"/>
          <p:nvPr>
            <p:ph type="title"/>
          </p:nvPr>
        </p:nvSpPr>
        <p:spPr>
          <a:xfrm>
            <a:off x="1116013" y="260350"/>
            <a:ext cx="7488237" cy="100965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400"/>
              <a:t>Overview</a:t>
            </a:r>
            <a:r>
              <a:rPr lang="en-US"/>
              <a:t> </a:t>
            </a:r>
            <a:endParaRPr lang="en-US"/>
          </a:p>
        </p:txBody>
      </p:sp>
      <p:sp>
        <p:nvSpPr>
          <p:cNvPr id="60" name="Google Shape;60;p14"/>
          <p:cNvSpPr txBox="1"/>
          <p:nvPr>
            <p:ph type="body" idx="1"/>
          </p:nvPr>
        </p:nvSpPr>
        <p:spPr>
          <a:xfrm>
            <a:off x="1116013" y="1270000"/>
            <a:ext cx="7488237" cy="532765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Font typeface="Noto Sans Symbols"/>
              <a:buChar char="❑"/>
            </a:pPr>
            <a:r>
              <a:rPr lang="en-US"/>
              <a:t>American Indian/Alaska Natives (AI/AN) have the highest rates of suicide of any racial/ethnic group in the United States.</a:t>
            </a:r>
            <a:endParaRPr i="1"/>
          </a:p>
          <a:p>
            <a:pPr marL="457200" lvl="0" indent="-342900" algn="l" rtl="0">
              <a:lnSpc>
                <a:spcPct val="100000"/>
              </a:lnSpc>
              <a:spcBef>
                <a:spcPts val="360"/>
              </a:spcBef>
              <a:spcAft>
                <a:spcPts val="0"/>
              </a:spcAft>
              <a:buSzPts val="1800"/>
              <a:buFont typeface="Noto Sans Symbols"/>
              <a:buChar char="❑"/>
            </a:pPr>
            <a:r>
              <a:rPr lang="en-US"/>
              <a:t>Common issues include: substance abuse, heart disease, intrapersonal violence, past trauma, modern racism, infant mortality rates, poverty and unemployment rates, overcrowded reservations, lack of sanitation services, and more.</a:t>
            </a:r>
            <a:endParaRPr lang="en-US"/>
          </a:p>
          <a:p>
            <a:pPr marL="457200" lvl="0" indent="-228600" algn="l" rtl="0">
              <a:lnSpc>
                <a:spcPct val="100000"/>
              </a:lnSpc>
              <a:spcBef>
                <a:spcPts val="360"/>
              </a:spcBef>
              <a:spcAft>
                <a:spcPts val="0"/>
              </a:spcAft>
              <a:buClr>
                <a:schemeClr val="lt1"/>
              </a:buClr>
              <a:buSzPts val="1800"/>
              <a:buNone/>
            </a:p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64" name="Shape 64"/>
        <p:cNvGrpSpPr/>
        <p:nvPr/>
      </p:nvGrpSpPr>
      <p:grpSpPr>
        <a:xfrm>
          <a:off x="0" y="0"/>
          <a:ext cx="0" cy="0"/>
          <a:chOff x="0" y="0"/>
          <a:chExt cx="0" cy="0"/>
        </a:xfrm>
      </p:grpSpPr>
      <p:sp>
        <p:nvSpPr>
          <p:cNvPr id="65" name="Google Shape;65;p15"/>
          <p:cNvSpPr txBox="1"/>
          <p:nvPr>
            <p:ph type="body" idx="1"/>
          </p:nvPr>
        </p:nvSpPr>
        <p:spPr>
          <a:xfrm>
            <a:off x="584688" y="1077914"/>
            <a:ext cx="7772400" cy="1500187"/>
          </a:xfrm>
          <a:prstGeom prst="rect">
            <a:avLst/>
          </a:prstGeom>
          <a:noFill/>
          <a:ln>
            <a:noFill/>
          </a:ln>
        </p:spPr>
        <p:txBody>
          <a:bodyPr spcFirstLastPara="1" wrap="square" lIns="91425" tIns="45700" rIns="91425" bIns="45700" anchor="b" anchorCtr="0">
            <a:noAutofit/>
          </a:bodyPr>
          <a:lstStyle/>
          <a:p>
            <a:pPr marL="457200" lvl="0" indent="-228600" algn="ctr" rtl="0">
              <a:lnSpc>
                <a:spcPct val="100000"/>
              </a:lnSpc>
              <a:spcBef>
                <a:spcPts val="400"/>
              </a:spcBef>
              <a:spcAft>
                <a:spcPts val="0"/>
              </a:spcAft>
              <a:buSzPts val="2000"/>
              <a:buNone/>
            </a:pPr>
            <a:r>
              <a:rPr lang="en-US" sz="3200"/>
              <a:t>The Social Ecological Model</a:t>
            </a:r>
            <a:endParaRPr lang="en-US" sz="3200"/>
          </a:p>
        </p:txBody>
      </p:sp>
      <p:sp>
        <p:nvSpPr>
          <p:cNvPr id="66" name="Google Shape;66;p15"/>
          <p:cNvSpPr/>
          <p:nvPr/>
        </p:nvSpPr>
        <p:spPr>
          <a:xfrm>
            <a:off x="584688" y="3305908"/>
            <a:ext cx="7974623" cy="156966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3200" b="1" i="0" u="none" strike="noStrike" cap="none">
                <a:solidFill>
                  <a:schemeClr val="lt1"/>
                </a:solidFill>
                <a:latin typeface="Tahoma" panose="020B0604030504040204"/>
                <a:ea typeface="Tahoma" panose="020B0604030504040204"/>
                <a:cs typeface="Tahoma" panose="020B0604030504040204"/>
                <a:sym typeface="Tahoma" panose="020B0604030504040204"/>
              </a:rPr>
              <a:t>Factors Associated with Suicide Among American Indian/Alaska Natives</a:t>
            </a:r>
            <a:endParaRPr sz="3200" b="0" i="0" u="none" strike="noStrike" cap="none">
              <a:solidFill>
                <a:schemeClr val="lt1"/>
              </a:solidFill>
              <a:latin typeface="Arial" panose="020B0604020202090204"/>
              <a:ea typeface="Arial" panose="020B0604020202090204"/>
              <a:cs typeface="Arial" panose="020B0604020202090204"/>
              <a:sym typeface="Arial" panose="020B060402020209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1116013" y="260350"/>
            <a:ext cx="7488300" cy="5079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400" b="1"/>
              <a:t>Individual</a:t>
            </a:r>
            <a:endParaRPr sz="4400" b="1"/>
          </a:p>
        </p:txBody>
      </p:sp>
      <p:sp>
        <p:nvSpPr>
          <p:cNvPr id="73" name="Google Shape;73;p16"/>
          <p:cNvSpPr txBox="1"/>
          <p:nvPr>
            <p:ph type="body" idx="1"/>
          </p:nvPr>
        </p:nvSpPr>
        <p:spPr>
          <a:xfrm>
            <a:off x="1116011" y="1252025"/>
            <a:ext cx="7488301" cy="5036234"/>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Font typeface="Noto Sans Symbols"/>
              <a:buChar char="❑"/>
            </a:pPr>
            <a:r>
              <a:rPr lang="en-US" sz="2200"/>
              <a:t>Substance use- A large proportion of AI/AN decedents used alcohol before their suicide and had reported alcohol abuse problems. </a:t>
            </a:r>
            <a:endParaRPr sz="2200"/>
          </a:p>
          <a:p>
            <a:pPr marL="457200" lvl="0" indent="-342900" algn="l" rtl="0">
              <a:lnSpc>
                <a:spcPct val="100000"/>
              </a:lnSpc>
              <a:spcBef>
                <a:spcPts val="0"/>
              </a:spcBef>
              <a:spcAft>
                <a:spcPts val="0"/>
              </a:spcAft>
              <a:buSzPts val="1800"/>
              <a:buFont typeface="Noto Sans Symbols"/>
              <a:buChar char="❑"/>
            </a:pPr>
            <a:r>
              <a:rPr lang="en-US" sz="2200"/>
              <a:t>AI/AN youths aged 12-17 years have the highest rate of alcohol use among all racial/ethnic groups</a:t>
            </a:r>
            <a:endParaRPr lang="en-US" sz="2200"/>
          </a:p>
          <a:p>
            <a:pPr marL="457200" lvl="0" indent="-342900" algn="l" rtl="0">
              <a:lnSpc>
                <a:spcPct val="100000"/>
              </a:lnSpc>
              <a:spcBef>
                <a:spcPts val="0"/>
              </a:spcBef>
              <a:spcAft>
                <a:spcPts val="0"/>
              </a:spcAft>
              <a:buSzPts val="1800"/>
              <a:buFont typeface="Noto Sans Symbols"/>
              <a:buChar char="❑"/>
            </a:pPr>
            <a:r>
              <a:rPr lang="en-US" sz="2200"/>
              <a:t>Problems that can lead to substance use</a:t>
            </a:r>
            <a:endParaRPr sz="2200"/>
          </a:p>
          <a:p>
            <a:pPr marL="914400" lvl="1" indent="-342900" algn="l" rtl="0">
              <a:lnSpc>
                <a:spcPct val="100000"/>
              </a:lnSpc>
              <a:spcBef>
                <a:spcPts val="0"/>
              </a:spcBef>
              <a:spcAft>
                <a:spcPts val="0"/>
              </a:spcAft>
              <a:buSzPts val="1800"/>
              <a:buChar char="•"/>
            </a:pPr>
            <a:r>
              <a:rPr lang="en-US" sz="2200" b="0"/>
              <a:t>Mental health problems</a:t>
            </a:r>
            <a:endParaRPr lang="en-US" sz="2200" b="0"/>
          </a:p>
          <a:p>
            <a:pPr marL="914400" lvl="1" indent="-342900" algn="l" rtl="0">
              <a:lnSpc>
                <a:spcPct val="100000"/>
              </a:lnSpc>
              <a:spcBef>
                <a:spcPts val="0"/>
              </a:spcBef>
              <a:spcAft>
                <a:spcPts val="0"/>
              </a:spcAft>
              <a:buSzPts val="1800"/>
              <a:buChar char="•"/>
            </a:pPr>
            <a:r>
              <a:rPr lang="en-US" sz="2200" b="0"/>
              <a:t>Thinking about historical loss</a:t>
            </a:r>
            <a:endParaRPr lang="en-US" sz="2200" b="0"/>
          </a:p>
          <a:p>
            <a:pPr marL="914400" lvl="1" indent="-342900" algn="l" rtl="0">
              <a:lnSpc>
                <a:spcPct val="100000"/>
              </a:lnSpc>
              <a:spcBef>
                <a:spcPts val="0"/>
              </a:spcBef>
              <a:spcAft>
                <a:spcPts val="0"/>
              </a:spcAft>
              <a:buSzPts val="1800"/>
              <a:buChar char="•"/>
            </a:pPr>
            <a:r>
              <a:rPr lang="en-US" sz="2200" b="0"/>
              <a:t>Violent behavior </a:t>
            </a:r>
            <a:endParaRPr lang="en-US" sz="2200" b="0"/>
          </a:p>
          <a:p>
            <a:pPr marL="914400" lvl="1" indent="-342900" algn="l" rtl="0">
              <a:lnSpc>
                <a:spcPct val="100000"/>
              </a:lnSpc>
              <a:spcBef>
                <a:spcPts val="0"/>
              </a:spcBef>
              <a:spcAft>
                <a:spcPts val="0"/>
              </a:spcAft>
              <a:buSzPts val="1800"/>
              <a:buChar char="•"/>
            </a:pPr>
            <a:r>
              <a:rPr lang="en-US" sz="2200" b="0"/>
              <a:t>Perceived discrimination </a:t>
            </a:r>
            <a:endParaRPr lang="en-US" sz="2200" b="0"/>
          </a:p>
          <a:p>
            <a:pPr marL="914400" lvl="1" indent="-342900" algn="l" rtl="0">
              <a:lnSpc>
                <a:spcPct val="100000"/>
              </a:lnSpc>
              <a:spcBef>
                <a:spcPts val="0"/>
              </a:spcBef>
              <a:spcAft>
                <a:spcPts val="0"/>
              </a:spcAft>
              <a:buSzPts val="1800"/>
              <a:buChar char="•"/>
            </a:pPr>
            <a:r>
              <a:rPr lang="en-US" sz="2200" b="0"/>
              <a:t>Low education level</a:t>
            </a:r>
            <a:endParaRPr lang="en-US" sz="2200" b="0"/>
          </a:p>
          <a:p>
            <a:pPr marL="914400" lvl="1" indent="-342900" algn="l" rtl="0">
              <a:lnSpc>
                <a:spcPct val="100000"/>
              </a:lnSpc>
              <a:spcBef>
                <a:spcPts val="0"/>
              </a:spcBef>
              <a:spcAft>
                <a:spcPts val="0"/>
              </a:spcAft>
              <a:buSzPts val="1800"/>
              <a:buChar char="•"/>
            </a:pPr>
            <a:r>
              <a:rPr lang="en-US" sz="2200" b="0"/>
              <a:t>Physical/ sexual abuse</a:t>
            </a:r>
            <a:endParaRPr lang="en-US" sz="2200" b="0"/>
          </a:p>
          <a:p>
            <a:pPr marL="914400" lvl="1" indent="-342900" algn="l" rtl="0">
              <a:lnSpc>
                <a:spcPct val="100000"/>
              </a:lnSpc>
              <a:spcBef>
                <a:spcPts val="0"/>
              </a:spcBef>
              <a:spcAft>
                <a:spcPts val="0"/>
              </a:spcAft>
              <a:buSzPts val="1800"/>
              <a:buChar char="•"/>
            </a:pPr>
            <a:r>
              <a:rPr lang="en-US" sz="2200" b="0"/>
              <a:t>Sadness/ hopelessness</a:t>
            </a:r>
            <a:endParaRPr lang="en-US" sz="2200" b="0"/>
          </a:p>
          <a:p>
            <a:pPr marL="914400" lvl="1" indent="-228600" algn="l" rtl="0">
              <a:lnSpc>
                <a:spcPct val="100000"/>
              </a:lnSpc>
              <a:spcBef>
                <a:spcPts val="0"/>
              </a:spcBef>
              <a:spcAft>
                <a:spcPts val="0"/>
              </a:spcAft>
              <a:buSzPts val="1800"/>
              <a:buNone/>
            </a:pPr>
          </a:p>
          <a:p>
            <a:pPr marL="457200" lvl="0" indent="0" algn="l" rtl="0">
              <a:lnSpc>
                <a:spcPct val="100000"/>
              </a:lnSpc>
              <a:spcBef>
                <a:spcPts val="360"/>
              </a:spcBef>
              <a:spcAft>
                <a:spcPts val="0"/>
              </a:spcAft>
              <a:buSzPts val="1800"/>
              <a:buNone/>
            </a:pPr>
          </a:p>
          <a:p>
            <a:pPr marL="457200" lvl="0" indent="-228600" algn="l" rtl="0">
              <a:lnSpc>
                <a:spcPct val="100000"/>
              </a:lnSpc>
              <a:spcBef>
                <a:spcPts val="360"/>
              </a:spcBef>
              <a:spcAft>
                <a:spcPts val="0"/>
              </a:spcAft>
              <a:buSzPts val="1800"/>
              <a:buNone/>
            </a:p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1116013" y="272900"/>
            <a:ext cx="7488300" cy="5079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400" b="1"/>
              <a:t>Relationship</a:t>
            </a:r>
            <a:endParaRPr sz="4400" b="1"/>
          </a:p>
        </p:txBody>
      </p:sp>
      <p:sp>
        <p:nvSpPr>
          <p:cNvPr id="80" name="Google Shape;80;p17"/>
          <p:cNvSpPr txBox="1"/>
          <p:nvPr>
            <p:ph type="body" idx="1"/>
          </p:nvPr>
        </p:nvSpPr>
        <p:spPr>
          <a:xfrm>
            <a:off x="1116013" y="908050"/>
            <a:ext cx="7488300" cy="53277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Font typeface="Noto Sans Symbols"/>
              <a:buChar char="❑"/>
            </a:pPr>
            <a:r>
              <a:rPr lang="en-US" sz="2000"/>
              <a:t>Suicide Contagion- AI/AN decedents are more likely to have a friend’s or family members suicide contribute to their death. </a:t>
            </a:r>
            <a:endParaRPr sz="2000"/>
          </a:p>
          <a:p>
            <a:pPr marL="457200" lvl="0" indent="-342900" algn="l" rtl="0">
              <a:lnSpc>
                <a:spcPct val="100000"/>
              </a:lnSpc>
              <a:spcBef>
                <a:spcPts val="0"/>
              </a:spcBef>
              <a:spcAft>
                <a:spcPts val="0"/>
              </a:spcAft>
              <a:buSzPts val="1800"/>
              <a:buFont typeface="Noto Sans Symbols"/>
              <a:buChar char="❑"/>
            </a:pPr>
            <a:r>
              <a:rPr lang="en-US" sz="2000"/>
              <a:t>Studies found that suicidal behavior occurred close in time and within tight social networks.</a:t>
            </a:r>
            <a:endParaRPr sz="2000"/>
          </a:p>
          <a:p>
            <a:pPr marL="457200" lvl="0" indent="-342900" algn="l" rtl="0">
              <a:lnSpc>
                <a:spcPct val="100000"/>
              </a:lnSpc>
              <a:spcBef>
                <a:spcPts val="0"/>
              </a:spcBef>
              <a:spcAft>
                <a:spcPts val="0"/>
              </a:spcAft>
              <a:buSzPts val="1800"/>
              <a:buFont typeface="Noto Sans Symbols"/>
              <a:buChar char="❑"/>
            </a:pPr>
            <a:r>
              <a:rPr lang="en-US" sz="2000"/>
              <a:t>AI/AN have elevated risk of their own suicide being linked to the suicide death of a loved one. </a:t>
            </a:r>
            <a:endParaRPr lang="en-US" sz="2000"/>
          </a:p>
          <a:p>
            <a:pPr marL="457200" lvl="0" indent="-342900" algn="l" rtl="0">
              <a:lnSpc>
                <a:spcPct val="100000"/>
              </a:lnSpc>
              <a:spcBef>
                <a:spcPts val="0"/>
              </a:spcBef>
              <a:spcAft>
                <a:spcPts val="0"/>
              </a:spcAft>
              <a:buSzPts val="1800"/>
              <a:buFont typeface="Noto Sans Symbols"/>
              <a:buChar char="❑"/>
            </a:pPr>
            <a:r>
              <a:rPr lang="en-US" sz="2000"/>
              <a:t>Family issues that can contribute to suicide include:</a:t>
            </a:r>
            <a:endParaRPr lang="en-US" sz="2000"/>
          </a:p>
          <a:p>
            <a:pPr marL="914400" lvl="1" indent="-342900" algn="l" rtl="0">
              <a:lnSpc>
                <a:spcPct val="100000"/>
              </a:lnSpc>
              <a:spcBef>
                <a:spcPts val="0"/>
              </a:spcBef>
              <a:spcAft>
                <a:spcPts val="0"/>
              </a:spcAft>
              <a:buSzPts val="1800"/>
              <a:buChar char="–"/>
            </a:pPr>
            <a:r>
              <a:rPr lang="en-US" sz="2000" b="0"/>
              <a:t>History of suicide and suicidal behavior</a:t>
            </a:r>
            <a:endParaRPr lang="en-US" sz="2000" b="0"/>
          </a:p>
          <a:p>
            <a:pPr marL="914400" lvl="1" indent="-342900" algn="l" rtl="0">
              <a:lnSpc>
                <a:spcPct val="100000"/>
              </a:lnSpc>
              <a:spcBef>
                <a:spcPts val="0"/>
              </a:spcBef>
              <a:spcAft>
                <a:spcPts val="0"/>
              </a:spcAft>
              <a:buSzPts val="1800"/>
              <a:buChar char="–"/>
            </a:pPr>
            <a:r>
              <a:rPr lang="en-US" sz="2000" b="0"/>
              <a:t>Intimate partner violence </a:t>
            </a:r>
            <a:endParaRPr lang="en-US" sz="2000" b="0"/>
          </a:p>
          <a:p>
            <a:pPr marL="914400" lvl="1" indent="-342900" algn="l" rtl="0">
              <a:lnSpc>
                <a:spcPct val="100000"/>
              </a:lnSpc>
              <a:spcBef>
                <a:spcPts val="0"/>
              </a:spcBef>
              <a:spcAft>
                <a:spcPts val="0"/>
              </a:spcAft>
              <a:buSzPts val="1800"/>
              <a:buChar char="–"/>
            </a:pPr>
            <a:r>
              <a:rPr lang="en-US" sz="2000" b="0"/>
              <a:t>Family adversity </a:t>
            </a:r>
            <a:endParaRPr lang="en-US" sz="2000" b="0"/>
          </a:p>
          <a:p>
            <a:pPr marL="914400" lvl="1" indent="-342900" algn="l" rtl="0">
              <a:lnSpc>
                <a:spcPct val="100000"/>
              </a:lnSpc>
              <a:spcBef>
                <a:spcPts val="0"/>
              </a:spcBef>
              <a:spcAft>
                <a:spcPts val="0"/>
              </a:spcAft>
              <a:buSzPts val="1800"/>
              <a:buChar char="–"/>
            </a:pPr>
            <a:r>
              <a:rPr lang="en-US" sz="2000" b="0"/>
              <a:t>Parental unemployment </a:t>
            </a:r>
            <a:endParaRPr lang="en-US" sz="2000" b="0"/>
          </a:p>
          <a:p>
            <a:pPr marL="914400" lvl="1" indent="-342900" algn="l" rtl="0">
              <a:lnSpc>
                <a:spcPct val="100000"/>
              </a:lnSpc>
              <a:spcBef>
                <a:spcPts val="0"/>
              </a:spcBef>
              <a:spcAft>
                <a:spcPts val="0"/>
              </a:spcAft>
              <a:buSzPts val="1800"/>
              <a:buChar char="–"/>
            </a:pPr>
            <a:r>
              <a:rPr lang="en-US" sz="2000" b="0"/>
              <a:t>History of alcoholism in family </a:t>
            </a:r>
            <a:endParaRPr lang="en-US" sz="2000" b="0"/>
          </a:p>
          <a:p>
            <a:pPr marL="914400" lvl="1" indent="-342900" algn="l" rtl="0">
              <a:lnSpc>
                <a:spcPct val="100000"/>
              </a:lnSpc>
              <a:spcBef>
                <a:spcPts val="0"/>
              </a:spcBef>
              <a:spcAft>
                <a:spcPts val="0"/>
              </a:spcAft>
              <a:buSzPts val="1800"/>
              <a:buChar char="–"/>
            </a:pPr>
            <a:r>
              <a:rPr lang="en-US" sz="2000" b="0"/>
              <a:t>Lack of social support</a:t>
            </a:r>
            <a:endParaRPr lang="en-US" sz="2000" b="0"/>
          </a:p>
          <a:p>
            <a:pPr marL="914400" lvl="1" indent="-342900" algn="l" rtl="0">
              <a:lnSpc>
                <a:spcPct val="100000"/>
              </a:lnSpc>
              <a:spcBef>
                <a:spcPts val="0"/>
              </a:spcBef>
              <a:spcAft>
                <a:spcPts val="0"/>
              </a:spcAft>
              <a:buSzPts val="1800"/>
              <a:buChar char="–"/>
            </a:pPr>
            <a:r>
              <a:rPr lang="en-US" sz="2000" b="0"/>
              <a:t>Death of a loved one  </a:t>
            </a:r>
            <a:endParaRPr lang="en-US" sz="2000" b="0"/>
          </a:p>
          <a:p>
            <a:pPr marL="914400" lvl="1" indent="-228600" algn="l" rtl="0">
              <a:lnSpc>
                <a:spcPct val="100000"/>
              </a:lnSpc>
              <a:spcBef>
                <a:spcPts val="0"/>
              </a:spcBef>
              <a:spcAft>
                <a:spcPts val="0"/>
              </a:spcAft>
              <a:buSzPts val="1800"/>
              <a:buNone/>
            </a:pP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1063260" y="256931"/>
            <a:ext cx="7488300" cy="5079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t>Community </a:t>
            </a:r>
            <a:endParaRPr sz="4000" b="1"/>
          </a:p>
        </p:txBody>
      </p:sp>
      <p:sp>
        <p:nvSpPr>
          <p:cNvPr id="87" name="Google Shape;87;p18"/>
          <p:cNvSpPr txBox="1"/>
          <p:nvPr>
            <p:ph type="body" idx="1"/>
          </p:nvPr>
        </p:nvSpPr>
        <p:spPr>
          <a:xfrm>
            <a:off x="351692" y="768250"/>
            <a:ext cx="8528539" cy="58294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Font typeface="Noto Sans Symbols"/>
              <a:buChar char="❑"/>
            </a:pPr>
            <a:r>
              <a:rPr lang="en-US" sz="2400"/>
              <a:t>The high rates of suicides among AI/AN youths is because of lack of school-based early intervention programs. </a:t>
            </a:r>
            <a:endParaRPr lang="en-US" sz="2400"/>
          </a:p>
          <a:p>
            <a:pPr marL="457200" lvl="0" indent="-342900" algn="l" rtl="0">
              <a:lnSpc>
                <a:spcPct val="100000"/>
              </a:lnSpc>
              <a:spcBef>
                <a:spcPts val="360"/>
              </a:spcBef>
              <a:spcAft>
                <a:spcPts val="0"/>
              </a:spcAft>
              <a:buSzPts val="1800"/>
              <a:buFont typeface="Noto Sans Symbols"/>
              <a:buChar char="❑"/>
            </a:pPr>
            <a:r>
              <a:rPr lang="en-US" sz="2400"/>
              <a:t>Rural isolation causes low teacher salaries, high poverty, and differences in languages and cultures.</a:t>
            </a:r>
            <a:endParaRPr lang="en-US" sz="2400"/>
          </a:p>
          <a:p>
            <a:pPr marL="457200" lvl="0" indent="-342900" algn="l" rtl="0">
              <a:lnSpc>
                <a:spcPct val="100000"/>
              </a:lnSpc>
              <a:spcBef>
                <a:spcPts val="360"/>
              </a:spcBef>
              <a:spcAft>
                <a:spcPts val="0"/>
              </a:spcAft>
              <a:buSzPts val="1800"/>
              <a:buFont typeface="Noto Sans Symbols"/>
              <a:buChar char="❑"/>
            </a:pPr>
            <a:r>
              <a:rPr lang="en-US" sz="2400"/>
              <a:t>Makes it more difficult to recruit and retain quality teachers.</a:t>
            </a:r>
            <a:endParaRPr sz="2400"/>
          </a:p>
          <a:p>
            <a:pPr marL="457200" lvl="0" indent="-342900" algn="l" rtl="0">
              <a:lnSpc>
                <a:spcPct val="100000"/>
              </a:lnSpc>
              <a:spcBef>
                <a:spcPts val="0"/>
              </a:spcBef>
              <a:spcAft>
                <a:spcPts val="0"/>
              </a:spcAft>
              <a:buSzPts val="1800"/>
              <a:buFont typeface="Noto Sans Symbols"/>
              <a:buChar char="❑"/>
            </a:pPr>
            <a:r>
              <a:rPr lang="en-US" sz="2400"/>
              <a:t>Other factors that can contribute to community issues include:</a:t>
            </a:r>
            <a:endParaRPr lang="en-US" sz="2400"/>
          </a:p>
          <a:p>
            <a:pPr marL="914400" lvl="1" indent="-342900" algn="l" rtl="0">
              <a:lnSpc>
                <a:spcPct val="100000"/>
              </a:lnSpc>
              <a:spcBef>
                <a:spcPts val="0"/>
              </a:spcBef>
              <a:spcAft>
                <a:spcPts val="0"/>
              </a:spcAft>
              <a:buSzPts val="1800"/>
              <a:buFont typeface="Arial" panose="020B0604020202090204"/>
              <a:buChar char="•"/>
            </a:pPr>
            <a:r>
              <a:rPr lang="en-US" b="0"/>
              <a:t>Higher dropout rates</a:t>
            </a:r>
            <a:endParaRPr lang="en-US" b="0"/>
          </a:p>
          <a:p>
            <a:pPr marL="914400" lvl="1" indent="-342900" algn="l" rtl="0">
              <a:lnSpc>
                <a:spcPct val="100000"/>
              </a:lnSpc>
              <a:spcBef>
                <a:spcPts val="0"/>
              </a:spcBef>
              <a:spcAft>
                <a:spcPts val="0"/>
              </a:spcAft>
              <a:buSzPts val="1800"/>
              <a:buFont typeface="Arial" panose="020B0604020202090204"/>
              <a:buChar char="•"/>
            </a:pPr>
            <a:r>
              <a:rPr lang="en-US" b="0"/>
              <a:t>Exposure to community violence</a:t>
            </a:r>
            <a:endParaRPr lang="en-US" b="0"/>
          </a:p>
          <a:p>
            <a:pPr marL="914400" lvl="1" indent="-342900" algn="l" rtl="0">
              <a:lnSpc>
                <a:spcPct val="100000"/>
              </a:lnSpc>
              <a:spcBef>
                <a:spcPts val="0"/>
              </a:spcBef>
              <a:spcAft>
                <a:spcPts val="0"/>
              </a:spcAft>
              <a:buSzPts val="1800"/>
              <a:buFont typeface="Arial" panose="020B0604020202090204"/>
              <a:buChar char="•"/>
            </a:pPr>
            <a:r>
              <a:rPr lang="en-US" b="0"/>
              <a:t>Barriers to healthcare access</a:t>
            </a:r>
            <a:endParaRPr lang="en-US" b="0"/>
          </a:p>
          <a:p>
            <a:pPr marL="914400" lvl="1" indent="-342900" algn="l" rtl="0">
              <a:lnSpc>
                <a:spcPct val="100000"/>
              </a:lnSpc>
              <a:spcBef>
                <a:spcPts val="0"/>
              </a:spcBef>
              <a:spcAft>
                <a:spcPts val="0"/>
              </a:spcAft>
              <a:buSzPts val="1800"/>
              <a:buFont typeface="Arial" panose="020B0604020202090204"/>
              <a:buChar char="•"/>
            </a:pPr>
            <a:r>
              <a:rPr lang="en-US" b="0"/>
              <a:t>Local suicide epidemic </a:t>
            </a:r>
            <a:endParaRPr lang="en-US" b="0"/>
          </a:p>
          <a:p>
            <a:pPr marL="914400" lvl="1" indent="-342900" algn="l" rtl="0">
              <a:lnSpc>
                <a:spcPct val="100000"/>
              </a:lnSpc>
              <a:spcBef>
                <a:spcPts val="0"/>
              </a:spcBef>
              <a:spcAft>
                <a:spcPts val="0"/>
              </a:spcAft>
              <a:buSzPts val="1800"/>
              <a:buFont typeface="Arial" panose="020B0604020202090204"/>
              <a:buChar char="•"/>
            </a:pPr>
            <a:r>
              <a:rPr lang="en-US" b="0"/>
              <a:t>Mental health service barriers</a:t>
            </a:r>
            <a:endParaRPr lang="en-US" b="0"/>
          </a:p>
          <a:p>
            <a:pPr marL="914400" lvl="1" indent="-342900" algn="l" rtl="0">
              <a:lnSpc>
                <a:spcPct val="100000"/>
              </a:lnSpc>
              <a:spcBef>
                <a:spcPts val="0"/>
              </a:spcBef>
              <a:spcAft>
                <a:spcPts val="0"/>
              </a:spcAft>
              <a:buSzPts val="1800"/>
              <a:buFont typeface="Arial" panose="020B0604020202090204"/>
              <a:buChar char="•"/>
            </a:pPr>
            <a:r>
              <a:rPr lang="en-US" b="0"/>
              <a:t>Tribes experiencing rapid economic/ social changes</a:t>
            </a:r>
            <a:endParaRPr lang="en-US" b="0"/>
          </a:p>
          <a:p>
            <a:pPr marL="571500" lvl="1" indent="0" algn="l" rtl="0">
              <a:lnSpc>
                <a:spcPct val="100000"/>
              </a:lnSpc>
              <a:spcBef>
                <a:spcPts val="0"/>
              </a:spcBef>
              <a:spcAft>
                <a:spcPts val="0"/>
              </a:spcAft>
              <a:buSzPts val="1800"/>
              <a:buNone/>
            </a:pPr>
          </a:p>
          <a:p>
            <a:pPr marL="457200" lvl="0" indent="-228600" algn="l" rtl="0">
              <a:lnSpc>
                <a:spcPct val="100000"/>
              </a:lnSpc>
              <a:spcBef>
                <a:spcPts val="0"/>
              </a:spcBef>
              <a:spcAft>
                <a:spcPts val="0"/>
              </a:spcAft>
              <a:buSzPts val="1800"/>
              <a:buNone/>
            </a:p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92" name="Shape 92"/>
        <p:cNvGrpSpPr/>
        <p:nvPr/>
      </p:nvGrpSpPr>
      <p:grpSpPr>
        <a:xfrm>
          <a:off x="0" y="0"/>
          <a:ext cx="0" cy="0"/>
          <a:chOff x="0" y="0"/>
          <a:chExt cx="0" cy="0"/>
        </a:xfrm>
      </p:grpSpPr>
      <p:sp>
        <p:nvSpPr>
          <p:cNvPr id="93" name="Google Shape;93;p19"/>
          <p:cNvSpPr txBox="1"/>
          <p:nvPr>
            <p:ph type="title"/>
          </p:nvPr>
        </p:nvSpPr>
        <p:spPr>
          <a:xfrm>
            <a:off x="1258900" y="115916"/>
            <a:ext cx="7200900" cy="1273269"/>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600" b="1">
                <a:latin typeface="Tahoma" panose="020B0604030504040204"/>
                <a:ea typeface="Tahoma" panose="020B0604030504040204"/>
                <a:cs typeface="Tahoma" panose="020B0604030504040204"/>
                <a:sym typeface="Tahoma" panose="020B0604030504040204"/>
              </a:rPr>
              <a:t>Societal</a:t>
            </a:r>
            <a:r>
              <a:rPr lang="en-US" b="1">
                <a:latin typeface="Tahoma" panose="020B0604030504040204"/>
                <a:ea typeface="Tahoma" panose="020B0604030504040204"/>
                <a:cs typeface="Tahoma" panose="020B0604030504040204"/>
                <a:sym typeface="Tahoma" panose="020B0604030504040204"/>
              </a:rPr>
              <a:t> </a:t>
            </a:r>
            <a:endParaRPr b="1">
              <a:latin typeface="Tahoma" panose="020B0604030504040204"/>
              <a:ea typeface="Tahoma" panose="020B0604030504040204"/>
              <a:cs typeface="Tahoma" panose="020B0604030504040204"/>
              <a:sym typeface="Tahoma" panose="020B0604030504040204"/>
            </a:endParaRPr>
          </a:p>
        </p:txBody>
      </p:sp>
      <p:sp>
        <p:nvSpPr>
          <p:cNvPr id="94" name="Google Shape;94;p19"/>
          <p:cNvSpPr txBox="1"/>
          <p:nvPr>
            <p:ph type="body" idx="1"/>
          </p:nvPr>
        </p:nvSpPr>
        <p:spPr>
          <a:xfrm>
            <a:off x="998805" y="1389185"/>
            <a:ext cx="7779435" cy="5205046"/>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800"/>
              <a:buNone/>
            </a:pPr>
            <a:endParaRPr sz="2000">
              <a:latin typeface="Verdana" panose="020B0804030504040204"/>
              <a:ea typeface="Verdana" panose="020B0804030504040204"/>
              <a:cs typeface="Verdana" panose="020B0804030504040204"/>
              <a:sym typeface="Verdana" panose="020B0804030504040204"/>
            </a:endParaRPr>
          </a:p>
          <a:p>
            <a:pPr marL="457200" lvl="0" indent="-355600" algn="l" rtl="0">
              <a:lnSpc>
                <a:spcPct val="100000"/>
              </a:lnSpc>
              <a:spcBef>
                <a:spcPts val="400"/>
              </a:spcBef>
              <a:spcAft>
                <a:spcPts val="0"/>
              </a:spcAft>
              <a:buSzPts val="2000"/>
              <a:buFont typeface="Noto Sans Symbols"/>
              <a:buChar char="❑"/>
            </a:pPr>
            <a:r>
              <a:rPr lang="en-US" sz="2200">
                <a:latin typeface="Verdana" panose="020B0804030504040204"/>
                <a:ea typeface="Verdana" panose="020B0804030504040204"/>
                <a:cs typeface="Verdana" panose="020B0804030504040204"/>
                <a:sym typeface="Verdana" panose="020B0804030504040204"/>
              </a:rPr>
              <a:t>Approximately 70% of American Indians/Alaska Natives decedents resided on non-metropolitan areas, including rural setting, underscoring the importance of implementing suicide prevention strategies in rural AI/AN communities. </a:t>
            </a:r>
            <a:endParaRPr sz="2200">
              <a:latin typeface="Verdana" panose="020B0804030504040204"/>
              <a:ea typeface="Verdana" panose="020B0804030504040204"/>
              <a:cs typeface="Verdana" panose="020B0804030504040204"/>
              <a:sym typeface="Verdana" panose="020B0804030504040204"/>
            </a:endParaRPr>
          </a:p>
          <a:p>
            <a:pPr marL="457200" lvl="0" indent="-355600" algn="l" rtl="0">
              <a:lnSpc>
                <a:spcPct val="100000"/>
              </a:lnSpc>
              <a:spcBef>
                <a:spcPts val="0"/>
              </a:spcBef>
              <a:spcAft>
                <a:spcPts val="0"/>
              </a:spcAft>
              <a:buSzPts val="2000"/>
              <a:buFont typeface="Noto Sans Symbols"/>
              <a:buChar char="❑"/>
            </a:pPr>
            <a:r>
              <a:rPr lang="en-US" sz="2200">
                <a:latin typeface="Verdana" panose="020B0804030504040204"/>
                <a:ea typeface="Verdana" panose="020B0804030504040204"/>
                <a:cs typeface="Verdana" panose="020B0804030504040204"/>
                <a:sym typeface="Verdana" panose="020B0804030504040204"/>
              </a:rPr>
              <a:t>Rural areas often have lower availability and use of mental health services because of provider shortages and social barriers including; stigma and lack of culturally competent care.</a:t>
            </a:r>
            <a:endParaRPr lang="en-US" sz="2200">
              <a:latin typeface="Verdana" panose="020B0804030504040204"/>
              <a:ea typeface="Verdana" panose="020B0804030504040204"/>
              <a:cs typeface="Verdana" panose="020B0804030504040204"/>
              <a:sym typeface="Verdana" panose="020B0804030504040204"/>
            </a:endParaRPr>
          </a:p>
          <a:p>
            <a:pPr marL="457200" lvl="0" indent="-355600" algn="l" rtl="0">
              <a:lnSpc>
                <a:spcPct val="100000"/>
              </a:lnSpc>
              <a:spcBef>
                <a:spcPts val="0"/>
              </a:spcBef>
              <a:spcAft>
                <a:spcPts val="0"/>
              </a:spcAft>
              <a:buSzPts val="2000"/>
              <a:buFont typeface="Noto Sans Symbols"/>
              <a:buChar char="❑"/>
            </a:pPr>
            <a:r>
              <a:rPr lang="en-US" sz="2200">
                <a:latin typeface="Verdana" panose="020B0804030504040204"/>
                <a:ea typeface="Verdana" panose="020B0804030504040204"/>
                <a:cs typeface="Verdana" panose="020B0804030504040204"/>
                <a:sym typeface="Verdana" panose="020B0804030504040204"/>
              </a:rPr>
              <a:t>Economic downturn/depression</a:t>
            </a:r>
            <a:endParaRPr lang="en-US" sz="2200">
              <a:latin typeface="Verdana" panose="020B0804030504040204"/>
              <a:ea typeface="Verdana" panose="020B0804030504040204"/>
              <a:cs typeface="Verdana" panose="020B0804030504040204"/>
              <a:sym typeface="Verdana" panose="020B0804030504040204"/>
            </a:endParaRPr>
          </a:p>
          <a:p>
            <a:pPr marL="457200" lvl="0" indent="-355600" algn="l" rtl="0">
              <a:lnSpc>
                <a:spcPct val="100000"/>
              </a:lnSpc>
              <a:spcBef>
                <a:spcPts val="0"/>
              </a:spcBef>
              <a:spcAft>
                <a:spcPts val="0"/>
              </a:spcAft>
              <a:buSzPts val="2000"/>
              <a:buFont typeface="Noto Sans Symbols"/>
              <a:buChar char="❑"/>
            </a:pPr>
            <a:r>
              <a:rPr lang="en-US" sz="2200">
                <a:latin typeface="Verdana" panose="020B0804030504040204"/>
                <a:ea typeface="Verdana" panose="020B0804030504040204"/>
                <a:cs typeface="Verdana" panose="020B0804030504040204"/>
                <a:sym typeface="Verdana" panose="020B0804030504040204"/>
              </a:rPr>
              <a:t>Living locations with less restrictive firearm laws</a:t>
            </a:r>
            <a:endParaRPr lang="en-US" sz="2200">
              <a:latin typeface="Verdana" panose="020B0804030504040204"/>
              <a:ea typeface="Verdana" panose="020B0804030504040204"/>
              <a:cs typeface="Verdana" panose="020B0804030504040204"/>
              <a:sym typeface="Verdana" panose="020B0804030504040204"/>
            </a:endParaRPr>
          </a:p>
          <a:p>
            <a:pPr marL="457200" lvl="0" indent="-355600" algn="l" rtl="0">
              <a:lnSpc>
                <a:spcPct val="100000"/>
              </a:lnSpc>
              <a:spcBef>
                <a:spcPts val="0"/>
              </a:spcBef>
              <a:spcAft>
                <a:spcPts val="0"/>
              </a:spcAft>
              <a:buSzPts val="2000"/>
              <a:buFont typeface="Noto Sans Symbols"/>
              <a:buChar char="❑"/>
            </a:pPr>
            <a:r>
              <a:rPr lang="en-US" sz="2200">
                <a:latin typeface="Verdana" panose="020B0804030504040204"/>
                <a:ea typeface="Verdana" panose="020B0804030504040204"/>
                <a:cs typeface="Verdana" panose="020B0804030504040204"/>
                <a:sym typeface="Verdana" panose="020B0804030504040204"/>
              </a:rPr>
              <a:t>Poverty </a:t>
            </a:r>
            <a:endParaRPr sz="2200">
              <a:latin typeface="Verdana" panose="020B0804030504040204"/>
              <a:ea typeface="Verdana" panose="020B0804030504040204"/>
              <a:cs typeface="Verdana" panose="020B0804030504040204"/>
              <a:sym typeface="Verdana" panose="020B080403050404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98" name="Shape 98"/>
        <p:cNvGrpSpPr/>
        <p:nvPr/>
      </p:nvGrpSpPr>
      <p:grpSpPr>
        <a:xfrm>
          <a:off x="0" y="0"/>
          <a:ext cx="0" cy="0"/>
          <a:chOff x="0" y="0"/>
          <a:chExt cx="0" cy="0"/>
        </a:xfrm>
      </p:grpSpPr>
      <p:sp>
        <p:nvSpPr>
          <p:cNvPr id="99" name="Google Shape;99;p20"/>
          <p:cNvSpPr txBox="1"/>
          <p:nvPr>
            <p:ph type="body" idx="1"/>
          </p:nvPr>
        </p:nvSpPr>
        <p:spPr>
          <a:xfrm>
            <a:off x="685800" y="2364911"/>
            <a:ext cx="7772400" cy="1500187"/>
          </a:xfrm>
          <a:prstGeom prst="rect">
            <a:avLst/>
          </a:prstGeom>
          <a:noFill/>
          <a:ln>
            <a:noFill/>
          </a:ln>
        </p:spPr>
        <p:txBody>
          <a:bodyPr spcFirstLastPara="1" wrap="square" lIns="91425" tIns="45700" rIns="91425" bIns="45700" anchor="b" anchorCtr="0">
            <a:noAutofit/>
          </a:bodyPr>
          <a:lstStyle/>
          <a:p>
            <a:pPr marL="457200" lvl="0" indent="-228600" algn="ctr" rtl="0">
              <a:lnSpc>
                <a:spcPct val="100000"/>
              </a:lnSpc>
              <a:spcBef>
                <a:spcPts val="400"/>
              </a:spcBef>
              <a:spcAft>
                <a:spcPts val="0"/>
              </a:spcAft>
              <a:buSzPts val="2000"/>
              <a:buNone/>
            </a:pPr>
            <a:r>
              <a:rPr lang="en-US" sz="5400"/>
              <a:t>Prevention Strategies </a:t>
            </a:r>
            <a:endParaRPr lang="en-US" sz="5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1116013" y="218147"/>
            <a:ext cx="7488237" cy="508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600" b="1"/>
              <a:t>Individual </a:t>
            </a:r>
            <a:endParaRPr lang="en-US" sz="3600" b="1"/>
          </a:p>
        </p:txBody>
      </p:sp>
      <p:sp>
        <p:nvSpPr>
          <p:cNvPr id="105" name="Google Shape;105;p21"/>
          <p:cNvSpPr txBox="1"/>
          <p:nvPr>
            <p:ph type="body" idx="1"/>
          </p:nvPr>
        </p:nvSpPr>
        <p:spPr>
          <a:xfrm>
            <a:off x="1116013" y="908050"/>
            <a:ext cx="7488237" cy="532765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Font typeface="Noto Sans Symbols"/>
              <a:buChar char="❑"/>
            </a:pPr>
            <a:r>
              <a:rPr lang="en-US" sz="2000"/>
              <a:t>Adoption of positive health behaviors (e.g., exercise, food choices, sleep hygiene</a:t>
            </a:r>
            <a:endParaRPr lang="en-US" sz="2000"/>
          </a:p>
          <a:p>
            <a:pPr marL="457200" lvl="0" indent="-342900" algn="l" rtl="0">
              <a:lnSpc>
                <a:spcPct val="100000"/>
              </a:lnSpc>
              <a:spcBef>
                <a:spcPts val="360"/>
              </a:spcBef>
              <a:spcAft>
                <a:spcPts val="0"/>
              </a:spcAft>
              <a:buSzPts val="1800"/>
              <a:buFont typeface="Noto Sans Symbols"/>
              <a:buChar char="❑"/>
            </a:pPr>
            <a:r>
              <a:rPr lang="en-US" sz="2000"/>
              <a:t>Positive coping skills training/adoption</a:t>
            </a:r>
            <a:endParaRPr lang="en-US" sz="2000"/>
          </a:p>
          <a:p>
            <a:pPr marL="457200" lvl="0" indent="-342900" algn="l" rtl="0">
              <a:lnSpc>
                <a:spcPct val="100000"/>
              </a:lnSpc>
              <a:spcBef>
                <a:spcPts val="360"/>
              </a:spcBef>
              <a:spcAft>
                <a:spcPts val="0"/>
              </a:spcAft>
              <a:buSzPts val="1800"/>
              <a:buFont typeface="Noto Sans Symbols"/>
              <a:buChar char="❑"/>
            </a:pPr>
            <a:r>
              <a:rPr lang="en-US" sz="2000"/>
              <a:t>Mental health literacy courses </a:t>
            </a:r>
            <a:endParaRPr lang="en-US" sz="2000"/>
          </a:p>
          <a:p>
            <a:pPr marL="457200" lvl="0" indent="-342900" algn="l" rtl="0">
              <a:lnSpc>
                <a:spcPct val="100000"/>
              </a:lnSpc>
              <a:spcBef>
                <a:spcPts val="360"/>
              </a:spcBef>
              <a:spcAft>
                <a:spcPts val="0"/>
              </a:spcAft>
              <a:buSzPts val="1800"/>
              <a:buFont typeface="Noto Sans Symbols"/>
              <a:buChar char="❑"/>
            </a:pPr>
            <a:r>
              <a:rPr lang="en-US" sz="2000" b="1"/>
              <a:t>Native H.O.P.E. (Helping our People Endure). </a:t>
            </a:r>
            <a:r>
              <a:rPr lang="en-US" sz="2000"/>
              <a:t>It comprises a three-day curriculum for AI/AN youth that trains youth to be peer leaders who can support and refer their friends at risk for suicide to programs that can help them. It also seeks to encourage dialogue about substance abuse, violence, and trauma. The program incorporates Native traditions and spirituality. (IHS)</a:t>
            </a:r>
            <a:endParaRPr lang="en-US" sz="2000"/>
          </a:p>
          <a:p>
            <a:pPr marL="457200" lvl="0" indent="-342900" algn="l" rtl="0">
              <a:lnSpc>
                <a:spcPct val="100000"/>
              </a:lnSpc>
              <a:spcBef>
                <a:spcPts val="360"/>
              </a:spcBef>
              <a:spcAft>
                <a:spcPts val="0"/>
              </a:spcAft>
              <a:buSzPts val="1800"/>
              <a:buFont typeface="Noto Sans Symbols"/>
              <a:buChar char="❑"/>
            </a:pPr>
            <a:r>
              <a:rPr lang="en-US" sz="2000"/>
              <a:t>Adopting an optimistic approach / mindset  &amp; higher self esteem</a:t>
            </a:r>
            <a:endParaRPr lang="en-US" sz="2000"/>
          </a:p>
          <a:p>
            <a:pPr marL="457200" lvl="0" indent="-342900" algn="l" rtl="0">
              <a:lnSpc>
                <a:spcPct val="100000"/>
              </a:lnSpc>
              <a:spcBef>
                <a:spcPts val="360"/>
              </a:spcBef>
              <a:spcAft>
                <a:spcPts val="0"/>
              </a:spcAft>
              <a:buSzPts val="1800"/>
              <a:buFont typeface="Noto Sans Symbols"/>
              <a:buChar char="❑"/>
            </a:pPr>
            <a:r>
              <a:rPr lang="en-US" sz="2000"/>
              <a:t>Offer bereavement counseling </a:t>
            </a:r>
            <a:endParaRPr lang="en-US" sz="2000"/>
          </a:p>
          <a:p>
            <a:pPr marL="457200" lvl="0" indent="-228600" algn="l" rtl="0">
              <a:lnSpc>
                <a:spcPct val="100000"/>
              </a:lnSpc>
              <a:spcBef>
                <a:spcPts val="360"/>
              </a:spcBef>
              <a:spcAft>
                <a:spcPts val="0"/>
              </a:spcAft>
              <a:buClr>
                <a:schemeClr val="lt1"/>
              </a:buClr>
              <a:buSzPts val="1800"/>
              <a:buNone/>
            </a:pPr>
          </a:p>
          <a:p>
            <a:pPr marL="457200" lvl="0" indent="-228600" algn="l" rtl="0">
              <a:lnSpc>
                <a:spcPct val="100000"/>
              </a:lnSpc>
              <a:spcBef>
                <a:spcPts val="360"/>
              </a:spcBef>
              <a:spcAft>
                <a:spcPts val="0"/>
              </a:spcAft>
              <a:buClr>
                <a:schemeClr val="lt1"/>
              </a:buClr>
              <a:buSzPts val="1800"/>
              <a:buNone/>
            </a:pPr>
          </a:p>
          <a:p>
            <a:pPr marL="457200" lvl="0" indent="-228600" algn="l" rtl="0">
              <a:lnSpc>
                <a:spcPct val="100000"/>
              </a:lnSpc>
              <a:spcBef>
                <a:spcPts val="360"/>
              </a:spcBef>
              <a:spcAft>
                <a:spcPts val="0"/>
              </a:spcAft>
              <a:buClr>
                <a:schemeClr val="lt1"/>
              </a:buClr>
              <a:buSzPts val="1800"/>
              <a:buNone/>
            </a:pPr>
          </a:p>
          <a:p>
            <a:pPr marL="457200" lvl="0" indent="-228600" algn="l" rtl="0">
              <a:lnSpc>
                <a:spcPct val="100000"/>
              </a:lnSpc>
              <a:spcBef>
                <a:spcPts val="360"/>
              </a:spcBef>
              <a:spcAft>
                <a:spcPts val="0"/>
              </a:spcAft>
              <a:buClr>
                <a:schemeClr val="lt1"/>
              </a:buClr>
              <a:buSzPts val="1800"/>
              <a:buNone/>
            </a:pPr>
          </a:p>
        </p:txBody>
      </p:sp>
    </p:spTree>
  </p:cSld>
  <p:clrMapOvr>
    <a:masterClrMapping/>
  </p:clrMapOvr>
</p:sld>
</file>

<file path=ppt/theme/theme1.xml><?xml version="1.0" encoding="utf-8"?>
<a:theme xmlns:a="http://schemas.openxmlformats.org/drawingml/2006/main" name="template">
  <a:themeElements>
    <a:clrScheme name="template 13">
      <a:dk1>
        <a:srgbClr val="4D4D4D"/>
      </a:dk1>
      <a:lt1>
        <a:srgbClr val="FFFFFF"/>
      </a:lt1>
      <a:dk2>
        <a:srgbClr val="4D4D4D"/>
      </a:dk2>
      <a:lt2>
        <a:srgbClr val="777777"/>
      </a:lt2>
      <a:accent1>
        <a:srgbClr val="969696"/>
      </a:accent1>
      <a:accent2>
        <a:srgbClr val="C0C0C0"/>
      </a:accent2>
      <a:accent3>
        <a:srgbClr val="FFFFFF"/>
      </a:accent3>
      <a:accent4>
        <a:srgbClr val="404040"/>
      </a:accent4>
      <a:accent5>
        <a:srgbClr val="C9C9C9"/>
      </a:accent5>
      <a:accent6>
        <a:srgbClr val="AEAEAE"/>
      </a:accent6>
      <a:hlink>
        <a:srgbClr val="CC0000"/>
      </a:hlink>
      <a:folHlink>
        <a:srgbClr val="DDDDD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7128</Words>
  <Application>WPS Presentation</Application>
  <PresentationFormat/>
  <Paragraphs>140</Paragraphs>
  <Slides>13</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13</vt:i4>
      </vt:variant>
    </vt:vector>
  </HeadingPairs>
  <TitlesOfParts>
    <vt:vector size="31" baseType="lpstr">
      <vt:lpstr>Arial</vt:lpstr>
      <vt:lpstr>SimSun</vt:lpstr>
      <vt:lpstr>Wingdings</vt:lpstr>
      <vt:lpstr>Arial</vt:lpstr>
      <vt:lpstr>Calibri</vt:lpstr>
      <vt:lpstr>Helvetica Neue</vt:lpstr>
      <vt:lpstr>Tahoma</vt:lpstr>
      <vt:lpstr>Noto Sans Symbols</vt:lpstr>
      <vt:lpstr>Thonburi</vt:lpstr>
      <vt:lpstr>Verdana</vt:lpstr>
      <vt:lpstr>Times New Roman</vt:lpstr>
      <vt:lpstr>微软雅黑</vt:lpstr>
      <vt:lpstr>汉仪旗黑</vt:lpstr>
      <vt:lpstr>Arial Unicode MS</vt:lpstr>
      <vt:lpstr>Wingdings</vt:lpstr>
      <vt:lpstr>宋体-简</vt:lpstr>
      <vt:lpstr>苹方-简</vt:lpstr>
      <vt:lpstr>template</vt:lpstr>
      <vt:lpstr>Suicide Among American Indians/Alaska Natives</vt:lpstr>
      <vt:lpstr>Overview </vt:lpstr>
      <vt:lpstr>PowerPoint 演示文稿</vt:lpstr>
      <vt:lpstr>Individual</vt:lpstr>
      <vt:lpstr>Relationship</vt:lpstr>
      <vt:lpstr>Community </vt:lpstr>
      <vt:lpstr>Societal </vt:lpstr>
      <vt:lpstr>PowerPoint 演示文稿</vt:lpstr>
      <vt:lpstr>Individual </vt:lpstr>
      <vt:lpstr>Relationship </vt:lpstr>
      <vt:lpstr>Community </vt:lpstr>
      <vt:lpstr>Societal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Among American Indians/Alaska Natives</dc:title>
  <dc:creator/>
  <cp:lastModifiedBy>esthergitahi</cp:lastModifiedBy>
  <cp:revision>1</cp:revision>
  <dcterms:created xsi:type="dcterms:W3CDTF">2022-03-29T04:56:59Z</dcterms:created>
  <dcterms:modified xsi:type="dcterms:W3CDTF">2022-03-29T04:56:59Z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1033-3.2.0.6370</vt:lpwstr>
  </property>
</Properties>
</file>